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480" r:id="rId5"/>
    <p:sldId id="484" r:id="rId6"/>
    <p:sldId id="489" r:id="rId7"/>
    <p:sldId id="485" r:id="rId8"/>
    <p:sldId id="483" r:id="rId9"/>
    <p:sldId id="490" r:id="rId10"/>
    <p:sldId id="486" r:id="rId11"/>
  </p:sldIdLst>
  <p:sldSz cx="9144000" cy="6858000" type="screen4x3"/>
  <p:notesSz cx="6648450" cy="97742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32A"/>
    <a:srgbClr val="14267B"/>
    <a:srgbClr val="D20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37" autoAdjust="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1392" cy="488181"/>
          </a:xfrm>
          <a:prstGeom prst="rect">
            <a:avLst/>
          </a:prstGeom>
        </p:spPr>
        <p:txBody>
          <a:bodyPr vert="horz" lIns="87014" tIns="43507" rIns="87014" bIns="43507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573" y="2"/>
            <a:ext cx="2881392" cy="488181"/>
          </a:xfrm>
          <a:prstGeom prst="rect">
            <a:avLst/>
          </a:prstGeom>
        </p:spPr>
        <p:txBody>
          <a:bodyPr vert="horz" lIns="87014" tIns="43507" rIns="87014" bIns="43507" rtlCol="0"/>
          <a:lstStyle>
            <a:lvl1pPr algn="r">
              <a:defRPr sz="1100"/>
            </a:lvl1pPr>
          </a:lstStyle>
          <a:p>
            <a:fld id="{58E27C69-76DD-48FB-B7A6-236B9149715C}" type="datetimeFigureOut">
              <a:rPr lang="de-DE" smtClean="0"/>
              <a:pPr/>
              <a:t>07.10.2016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6325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014" tIns="43507" rIns="87014" bIns="4350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252" y="4642270"/>
            <a:ext cx="5319949" cy="4398180"/>
          </a:xfrm>
          <a:prstGeom prst="rect">
            <a:avLst/>
          </a:prstGeom>
        </p:spPr>
        <p:txBody>
          <a:bodyPr vert="horz" lIns="87014" tIns="43507" rIns="87014" bIns="4350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4541"/>
            <a:ext cx="2881392" cy="488181"/>
          </a:xfrm>
          <a:prstGeom prst="rect">
            <a:avLst/>
          </a:prstGeom>
        </p:spPr>
        <p:txBody>
          <a:bodyPr vert="horz" lIns="87014" tIns="43507" rIns="87014" bIns="43507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573" y="9284541"/>
            <a:ext cx="2881392" cy="488181"/>
          </a:xfrm>
          <a:prstGeom prst="rect">
            <a:avLst/>
          </a:prstGeom>
        </p:spPr>
        <p:txBody>
          <a:bodyPr vert="horz" lIns="87014" tIns="43507" rIns="87014" bIns="43507" rtlCol="0" anchor="b"/>
          <a:lstStyle>
            <a:lvl1pPr algn="r">
              <a:defRPr sz="1100"/>
            </a:lvl1pPr>
          </a:lstStyle>
          <a:p>
            <a:fld id="{151A3D70-3D6E-4C7D-80BE-68FB0ABB69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056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0F2-E71C-478A-AB8F-EDDAE50BB265}" type="datetimeFigureOut">
              <a:rPr lang="de-DE" smtClean="0"/>
              <a:pPr/>
              <a:t>07.10.2016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633-BAF9-4EE9-BBAF-61E1494A2B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965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0F2-E71C-478A-AB8F-EDDAE50BB265}" type="datetimeFigureOut">
              <a:rPr lang="de-DE" smtClean="0"/>
              <a:pPr/>
              <a:t>07.10.2016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633-BAF9-4EE9-BBAF-61E1494A2B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84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0F2-E71C-478A-AB8F-EDDAE50BB265}" type="datetimeFigureOut">
              <a:rPr lang="de-DE" smtClean="0"/>
              <a:pPr/>
              <a:t>07.10.2016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633-BAF9-4EE9-BBAF-61E1494A2B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5878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efung schmal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 rot="16200000">
            <a:off x="8740746" y="5983288"/>
            <a:ext cx="1036638" cy="12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>
                <a:solidFill>
                  <a:srgbClr val="FFFFFF"/>
                </a:solidFill>
              </a:rPr>
              <a:t>© Rainer Kiedrowski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0"/>
            <a:ext cx="6102350" cy="13033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74676" y="1592263"/>
            <a:ext cx="381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1588">
              <a:lnSpc>
                <a:spcPts val="2600"/>
              </a:lnSpc>
              <a:defRPr sz="2000" b="1">
                <a:solidFill>
                  <a:schemeClr val="accent3"/>
                </a:solidFill>
              </a:defRPr>
            </a:lvl1pPr>
            <a:lvl2pPr marL="0" indent="1588">
              <a:lnSpc>
                <a:spcPts val="2600"/>
              </a:lnSpc>
              <a:spcBef>
                <a:spcPts val="1000"/>
              </a:spcBef>
              <a:defRPr sz="2000" b="0" baseline="0">
                <a:solidFill>
                  <a:schemeClr val="accent3"/>
                </a:solidFill>
              </a:defRPr>
            </a:lvl2pPr>
            <a:lvl3pPr>
              <a:lnSpc>
                <a:spcPts val="2600"/>
              </a:lnSpc>
              <a:spcBef>
                <a:spcPts val="0"/>
              </a:spcBef>
              <a:defRPr sz="2000" b="0">
                <a:solidFill>
                  <a:schemeClr val="accent3"/>
                </a:solidFill>
              </a:defRPr>
            </a:lvl3pPr>
            <a:lvl4pPr>
              <a:lnSpc>
                <a:spcPts val="2600"/>
              </a:lnSpc>
              <a:defRPr sz="2000" b="0">
                <a:solidFill>
                  <a:schemeClr val="accent3"/>
                </a:solidFill>
              </a:defRPr>
            </a:lvl4pPr>
            <a:lvl5pPr>
              <a:lnSpc>
                <a:spcPts val="2600"/>
              </a:lnSpc>
              <a:defRPr sz="2000"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  <a:p>
            <a:pPr lvl="1"/>
            <a:r>
              <a:rPr lang="en-US" dirty="0" smtClean="0"/>
              <a:t>Zweite Ebene</a:t>
            </a:r>
          </a:p>
        </p:txBody>
      </p:sp>
      <p:grpSp>
        <p:nvGrpSpPr>
          <p:cNvPr id="3" name="Gruppieren 13"/>
          <p:cNvGrpSpPr/>
          <p:nvPr userDrawn="1"/>
        </p:nvGrpSpPr>
        <p:grpSpPr>
          <a:xfrm>
            <a:off x="0" y="1428736"/>
            <a:ext cx="9144032" cy="5451475"/>
            <a:chOff x="0" y="1835177"/>
            <a:chExt cx="9144032" cy="5451475"/>
          </a:xfrm>
        </p:grpSpPr>
        <p:pic>
          <p:nvPicPr>
            <p:cNvPr id="8" name="Picture 8" descr="06"/>
            <p:cNvPicPr>
              <a:picLocks noChangeAspect="1" noChangeArrowheads="1"/>
            </p:cNvPicPr>
            <p:nvPr/>
          </p:nvPicPr>
          <p:blipFill>
            <a:blip r:embed="rId2" cstate="print"/>
            <a:srcRect l="25310" t="9827" r="25861"/>
            <a:stretch>
              <a:fillRect/>
            </a:stretch>
          </p:blipFill>
          <p:spPr bwMode="auto">
            <a:xfrm>
              <a:off x="4591082" y="1835177"/>
              <a:ext cx="4552950" cy="545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03"/>
            <p:cNvPicPr>
              <a:picLocks noChangeAspect="1" noChangeArrowheads="1"/>
            </p:cNvPicPr>
            <p:nvPr/>
          </p:nvPicPr>
          <p:blipFill>
            <a:blip r:embed="rId3" cstate="print"/>
            <a:srcRect l="23309" t="8586" r="28596" b="2612"/>
            <a:stretch>
              <a:fillRect/>
            </a:stretch>
          </p:blipFill>
          <p:spPr bwMode="auto">
            <a:xfrm>
              <a:off x="0" y="1835177"/>
              <a:ext cx="4552950" cy="545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3587988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efung schmal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 rot="16200000">
            <a:off x="8740746" y="5983288"/>
            <a:ext cx="1036638" cy="12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>
                <a:solidFill>
                  <a:srgbClr val="FFFFFF"/>
                </a:solidFill>
              </a:rPr>
              <a:t>© Rainer Kiedrowski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0"/>
            <a:ext cx="6102350" cy="13033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74676" y="1592263"/>
            <a:ext cx="381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1588">
              <a:lnSpc>
                <a:spcPts val="2600"/>
              </a:lnSpc>
              <a:defRPr sz="2000" b="1">
                <a:solidFill>
                  <a:schemeClr val="accent3"/>
                </a:solidFill>
              </a:defRPr>
            </a:lvl1pPr>
            <a:lvl2pPr marL="0" indent="1588">
              <a:lnSpc>
                <a:spcPts val="2600"/>
              </a:lnSpc>
              <a:spcBef>
                <a:spcPts val="1000"/>
              </a:spcBef>
              <a:defRPr sz="2000" b="0" baseline="0">
                <a:solidFill>
                  <a:schemeClr val="accent3"/>
                </a:solidFill>
              </a:defRPr>
            </a:lvl2pPr>
            <a:lvl3pPr>
              <a:lnSpc>
                <a:spcPts val="2600"/>
              </a:lnSpc>
              <a:spcBef>
                <a:spcPts val="0"/>
              </a:spcBef>
              <a:defRPr sz="2000" b="0">
                <a:solidFill>
                  <a:schemeClr val="accent3"/>
                </a:solidFill>
              </a:defRPr>
            </a:lvl3pPr>
            <a:lvl4pPr>
              <a:lnSpc>
                <a:spcPts val="2600"/>
              </a:lnSpc>
              <a:defRPr sz="2000" b="0">
                <a:solidFill>
                  <a:schemeClr val="accent3"/>
                </a:solidFill>
              </a:defRPr>
            </a:lvl4pPr>
            <a:lvl5pPr>
              <a:lnSpc>
                <a:spcPts val="2600"/>
              </a:lnSpc>
              <a:defRPr sz="2000"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  <a:p>
            <a:pPr lvl="1"/>
            <a:r>
              <a:rPr lang="en-US" dirty="0" smtClean="0"/>
              <a:t>Zweite Ebene</a:t>
            </a:r>
          </a:p>
        </p:txBody>
      </p:sp>
      <p:grpSp>
        <p:nvGrpSpPr>
          <p:cNvPr id="3" name="Gruppieren 13"/>
          <p:cNvGrpSpPr/>
          <p:nvPr userDrawn="1"/>
        </p:nvGrpSpPr>
        <p:grpSpPr>
          <a:xfrm>
            <a:off x="0" y="1428736"/>
            <a:ext cx="9144032" cy="5451475"/>
            <a:chOff x="0" y="1835177"/>
            <a:chExt cx="9144032" cy="5451475"/>
          </a:xfrm>
        </p:grpSpPr>
        <p:pic>
          <p:nvPicPr>
            <p:cNvPr id="8" name="Picture 8" descr="06"/>
            <p:cNvPicPr>
              <a:picLocks noChangeAspect="1" noChangeArrowheads="1"/>
            </p:cNvPicPr>
            <p:nvPr/>
          </p:nvPicPr>
          <p:blipFill>
            <a:blip r:embed="rId2" cstate="print"/>
            <a:srcRect l="25310" t="9827" r="25861"/>
            <a:stretch>
              <a:fillRect/>
            </a:stretch>
          </p:blipFill>
          <p:spPr bwMode="auto">
            <a:xfrm>
              <a:off x="4591082" y="1835177"/>
              <a:ext cx="4552950" cy="545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03"/>
            <p:cNvPicPr>
              <a:picLocks noChangeAspect="1" noChangeArrowheads="1"/>
            </p:cNvPicPr>
            <p:nvPr/>
          </p:nvPicPr>
          <p:blipFill>
            <a:blip r:embed="rId3" cstate="print"/>
            <a:srcRect l="23309" t="8586" r="28596" b="2612"/>
            <a:stretch>
              <a:fillRect/>
            </a:stretch>
          </p:blipFill>
          <p:spPr bwMode="auto">
            <a:xfrm>
              <a:off x="0" y="1835177"/>
              <a:ext cx="4552950" cy="545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387350" y="1408113"/>
            <a:ext cx="4184650" cy="5449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99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efung schmal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 rot="16200000">
            <a:off x="8740746" y="5983288"/>
            <a:ext cx="1036638" cy="12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>
                <a:solidFill>
                  <a:srgbClr val="FFFFFF"/>
                </a:solidFill>
              </a:rPr>
              <a:t>© Rainer Kiedrowski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0"/>
            <a:ext cx="6102350" cy="13033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74676" y="1592263"/>
            <a:ext cx="381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1588">
              <a:lnSpc>
                <a:spcPts val="2600"/>
              </a:lnSpc>
              <a:defRPr sz="2000" b="1">
                <a:solidFill>
                  <a:schemeClr val="accent3"/>
                </a:solidFill>
              </a:defRPr>
            </a:lvl1pPr>
            <a:lvl2pPr marL="0" indent="1588">
              <a:lnSpc>
                <a:spcPts val="2600"/>
              </a:lnSpc>
              <a:spcBef>
                <a:spcPts val="1000"/>
              </a:spcBef>
              <a:defRPr sz="2000" b="0" baseline="0">
                <a:solidFill>
                  <a:schemeClr val="accent3"/>
                </a:solidFill>
              </a:defRPr>
            </a:lvl2pPr>
            <a:lvl3pPr>
              <a:lnSpc>
                <a:spcPts val="2600"/>
              </a:lnSpc>
              <a:spcBef>
                <a:spcPts val="0"/>
              </a:spcBef>
              <a:defRPr sz="2000" b="0">
                <a:solidFill>
                  <a:schemeClr val="accent3"/>
                </a:solidFill>
              </a:defRPr>
            </a:lvl3pPr>
            <a:lvl4pPr>
              <a:lnSpc>
                <a:spcPts val="2600"/>
              </a:lnSpc>
              <a:defRPr sz="2000" b="0">
                <a:solidFill>
                  <a:schemeClr val="accent3"/>
                </a:solidFill>
              </a:defRPr>
            </a:lvl4pPr>
            <a:lvl5pPr>
              <a:lnSpc>
                <a:spcPts val="2600"/>
              </a:lnSpc>
              <a:defRPr sz="2000"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  <a:p>
            <a:pPr lvl="1"/>
            <a:r>
              <a:rPr lang="en-US" dirty="0" smtClean="0"/>
              <a:t>Zweite Ebene</a:t>
            </a:r>
          </a:p>
        </p:txBody>
      </p:sp>
      <p:grpSp>
        <p:nvGrpSpPr>
          <p:cNvPr id="3" name="Gruppieren 13"/>
          <p:cNvGrpSpPr/>
          <p:nvPr userDrawn="1"/>
        </p:nvGrpSpPr>
        <p:grpSpPr>
          <a:xfrm>
            <a:off x="0" y="1428736"/>
            <a:ext cx="9144032" cy="5451475"/>
            <a:chOff x="0" y="1835177"/>
            <a:chExt cx="9144032" cy="5451475"/>
          </a:xfrm>
        </p:grpSpPr>
        <p:pic>
          <p:nvPicPr>
            <p:cNvPr id="8" name="Picture 8" descr="06"/>
            <p:cNvPicPr>
              <a:picLocks noChangeAspect="1" noChangeArrowheads="1"/>
            </p:cNvPicPr>
            <p:nvPr/>
          </p:nvPicPr>
          <p:blipFill>
            <a:blip r:embed="rId2" cstate="print"/>
            <a:srcRect l="25310" t="9827" r="25861"/>
            <a:stretch>
              <a:fillRect/>
            </a:stretch>
          </p:blipFill>
          <p:spPr bwMode="auto">
            <a:xfrm>
              <a:off x="4591082" y="1835177"/>
              <a:ext cx="4552950" cy="545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03"/>
            <p:cNvPicPr>
              <a:picLocks noChangeAspect="1" noChangeArrowheads="1"/>
            </p:cNvPicPr>
            <p:nvPr/>
          </p:nvPicPr>
          <p:blipFill>
            <a:blip r:embed="rId3" cstate="print"/>
            <a:srcRect l="23309" t="8586" r="28596" b="2612"/>
            <a:stretch>
              <a:fillRect/>
            </a:stretch>
          </p:blipFill>
          <p:spPr bwMode="auto">
            <a:xfrm>
              <a:off x="0" y="1835177"/>
              <a:ext cx="4552950" cy="545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387350" y="1408113"/>
            <a:ext cx="6542104" cy="5449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816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efung schmal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 rot="16200000">
            <a:off x="8740746" y="5983288"/>
            <a:ext cx="1036638" cy="12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>
                <a:solidFill>
                  <a:srgbClr val="FFFFFF"/>
                </a:solidFill>
              </a:rPr>
              <a:t>© Rainer Kiedrowski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0"/>
            <a:ext cx="6102350" cy="13033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74676" y="1592263"/>
            <a:ext cx="381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1588">
              <a:lnSpc>
                <a:spcPts val="2600"/>
              </a:lnSpc>
              <a:defRPr sz="2000" b="1">
                <a:solidFill>
                  <a:schemeClr val="accent3"/>
                </a:solidFill>
              </a:defRPr>
            </a:lvl1pPr>
            <a:lvl2pPr marL="0" indent="1588">
              <a:lnSpc>
                <a:spcPts val="2600"/>
              </a:lnSpc>
              <a:spcBef>
                <a:spcPts val="1000"/>
              </a:spcBef>
              <a:defRPr sz="2000" b="0" baseline="0">
                <a:solidFill>
                  <a:schemeClr val="accent3"/>
                </a:solidFill>
              </a:defRPr>
            </a:lvl2pPr>
            <a:lvl3pPr>
              <a:lnSpc>
                <a:spcPts val="2600"/>
              </a:lnSpc>
              <a:spcBef>
                <a:spcPts val="0"/>
              </a:spcBef>
              <a:defRPr sz="2000" b="0">
                <a:solidFill>
                  <a:schemeClr val="accent3"/>
                </a:solidFill>
              </a:defRPr>
            </a:lvl3pPr>
            <a:lvl4pPr>
              <a:lnSpc>
                <a:spcPts val="2600"/>
              </a:lnSpc>
              <a:defRPr sz="2000" b="0">
                <a:solidFill>
                  <a:schemeClr val="accent3"/>
                </a:solidFill>
              </a:defRPr>
            </a:lvl4pPr>
            <a:lvl5pPr>
              <a:lnSpc>
                <a:spcPts val="2600"/>
              </a:lnSpc>
              <a:defRPr sz="2000"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  <a:p>
            <a:pPr lvl="1"/>
            <a:r>
              <a:rPr lang="en-US" dirty="0" smtClean="0"/>
              <a:t>Zweite Ebene</a:t>
            </a:r>
          </a:p>
        </p:txBody>
      </p:sp>
      <p:grpSp>
        <p:nvGrpSpPr>
          <p:cNvPr id="3" name="Gruppieren 13"/>
          <p:cNvGrpSpPr/>
          <p:nvPr userDrawn="1"/>
        </p:nvGrpSpPr>
        <p:grpSpPr>
          <a:xfrm>
            <a:off x="0" y="1428736"/>
            <a:ext cx="9144032" cy="5451475"/>
            <a:chOff x="0" y="1835177"/>
            <a:chExt cx="9144032" cy="5451475"/>
          </a:xfrm>
        </p:grpSpPr>
        <p:pic>
          <p:nvPicPr>
            <p:cNvPr id="8" name="Picture 8" descr="06"/>
            <p:cNvPicPr>
              <a:picLocks noChangeAspect="1" noChangeArrowheads="1"/>
            </p:cNvPicPr>
            <p:nvPr/>
          </p:nvPicPr>
          <p:blipFill>
            <a:blip r:embed="rId2" cstate="print"/>
            <a:srcRect l="25310" t="9827" r="25861"/>
            <a:stretch>
              <a:fillRect/>
            </a:stretch>
          </p:blipFill>
          <p:spPr bwMode="auto">
            <a:xfrm>
              <a:off x="4591082" y="1835177"/>
              <a:ext cx="4552950" cy="545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03"/>
            <p:cNvPicPr>
              <a:picLocks noChangeAspect="1" noChangeArrowheads="1"/>
            </p:cNvPicPr>
            <p:nvPr/>
          </p:nvPicPr>
          <p:blipFill>
            <a:blip r:embed="rId3" cstate="print"/>
            <a:srcRect l="23309" t="8586" r="28596" b="2612"/>
            <a:stretch>
              <a:fillRect/>
            </a:stretch>
          </p:blipFill>
          <p:spPr bwMode="auto">
            <a:xfrm>
              <a:off x="0" y="1835177"/>
              <a:ext cx="4552950" cy="545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387350" y="1404938"/>
            <a:ext cx="8328054" cy="5449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2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 rot="16200000">
            <a:off x="-262731" y="5980907"/>
            <a:ext cx="1042987" cy="12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>
                <a:solidFill>
                  <a:srgbClr val="FFFFFF"/>
                </a:solidFill>
              </a:rPr>
              <a:t>© koelntourismus.de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 rot="16200000">
            <a:off x="-636587" y="2744788"/>
            <a:ext cx="19177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>
                <a:solidFill>
                  <a:srgbClr val="FFFFFF"/>
                </a:solidFill>
              </a:rPr>
              <a:t>© Ostseebäderverband </a:t>
            </a:r>
            <a:br>
              <a:rPr lang="de-DE" sz="900">
                <a:solidFill>
                  <a:srgbClr val="FFFFFF"/>
                </a:solidFill>
              </a:rPr>
            </a:br>
            <a:r>
              <a:rPr lang="de-DE" sz="900">
                <a:solidFill>
                  <a:srgbClr val="FFFFFF"/>
                </a:solidFill>
              </a:rPr>
              <a:t>Schleswig-Holstein e.V. / Bruns, Katja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>
            <a:off x="8365331" y="5963444"/>
            <a:ext cx="1074738" cy="12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>
                <a:solidFill>
                  <a:srgbClr val="FFFFFF"/>
                </a:solidFill>
              </a:rPr>
              <a:t>© Hans Peter Merten</a:t>
            </a:r>
            <a:endParaRPr lang="de-DE">
              <a:solidFill>
                <a:srgbClr val="FFFFFF"/>
              </a:solidFill>
            </a:endParaRPr>
          </a:p>
        </p:txBody>
      </p:sp>
      <p:pic>
        <p:nvPicPr>
          <p:cNvPr id="6" name="Picture 20" descr="Herbstkampagne - Shopping Kopie"/>
          <p:cNvPicPr>
            <a:picLocks noChangeAspect="1" noChangeArrowheads="1"/>
          </p:cNvPicPr>
          <p:nvPr userDrawn="1"/>
        </p:nvPicPr>
        <p:blipFill>
          <a:blip r:embed="rId2" cstate="print"/>
          <a:srcRect l="5222" t="6572"/>
          <a:stretch>
            <a:fillRect/>
          </a:stretch>
        </p:blipFill>
        <p:spPr bwMode="auto">
          <a:xfrm>
            <a:off x="0" y="1406525"/>
            <a:ext cx="45529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Sonnenhut_87864604"/>
          <p:cNvPicPr>
            <a:picLocks noChangeAspect="1" noChangeArrowheads="1"/>
          </p:cNvPicPr>
          <p:nvPr userDrawn="1"/>
        </p:nvPicPr>
        <p:blipFill>
          <a:blip r:embed="rId3" cstate="print"/>
          <a:srcRect b="9399"/>
          <a:stretch>
            <a:fillRect/>
          </a:stretch>
        </p:blipFill>
        <p:spPr bwMode="auto">
          <a:xfrm>
            <a:off x="4591050" y="1406525"/>
            <a:ext cx="45545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Herbstkampagne - Frau im Laub Kopie"/>
          <p:cNvPicPr>
            <a:picLocks noChangeAspect="1" noChangeArrowheads="1"/>
          </p:cNvPicPr>
          <p:nvPr userDrawn="1"/>
        </p:nvPicPr>
        <p:blipFill>
          <a:blip r:embed="rId4" cstate="print"/>
          <a:srcRect l="1035" b="2292"/>
          <a:stretch>
            <a:fillRect/>
          </a:stretch>
        </p:blipFill>
        <p:spPr bwMode="auto">
          <a:xfrm>
            <a:off x="0" y="4151313"/>
            <a:ext cx="4554538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WeihnLuebeck_LHM_205x260_ENG"/>
          <p:cNvPicPr>
            <a:picLocks noChangeAspect="1" noChangeArrowheads="1"/>
          </p:cNvPicPr>
          <p:nvPr userDrawn="1"/>
        </p:nvPicPr>
        <p:blipFill>
          <a:blip r:embed="rId5" cstate="print"/>
          <a:srcRect l="7419" r="-517" b="6113"/>
          <a:stretch>
            <a:fillRect/>
          </a:stretch>
        </p:blipFill>
        <p:spPr bwMode="auto">
          <a:xfrm>
            <a:off x="4591050" y="4151313"/>
            <a:ext cx="45624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0"/>
            <a:ext cx="6102350" cy="13033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71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leitende These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erbstkampagne - Shopping Kopie"/>
          <p:cNvPicPr>
            <a:picLocks noChangeAspect="1" noChangeArrowheads="1"/>
          </p:cNvPicPr>
          <p:nvPr userDrawn="1"/>
        </p:nvPicPr>
        <p:blipFill>
          <a:blip r:embed="rId2" cstate="print"/>
          <a:srcRect l="5222" t="6572"/>
          <a:stretch>
            <a:fillRect/>
          </a:stretch>
        </p:blipFill>
        <p:spPr bwMode="auto">
          <a:xfrm>
            <a:off x="0" y="1406525"/>
            <a:ext cx="45529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Sonnenhut_87864604"/>
          <p:cNvPicPr>
            <a:picLocks noChangeAspect="1" noChangeArrowheads="1"/>
          </p:cNvPicPr>
          <p:nvPr userDrawn="1"/>
        </p:nvPicPr>
        <p:blipFill>
          <a:blip r:embed="rId3" cstate="print"/>
          <a:srcRect b="9399"/>
          <a:stretch>
            <a:fillRect/>
          </a:stretch>
        </p:blipFill>
        <p:spPr bwMode="auto">
          <a:xfrm>
            <a:off x="4591050" y="1406525"/>
            <a:ext cx="45545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Herbstkampagne - Frau im Laub Kopie"/>
          <p:cNvPicPr>
            <a:picLocks noChangeAspect="1" noChangeArrowheads="1"/>
          </p:cNvPicPr>
          <p:nvPr userDrawn="1"/>
        </p:nvPicPr>
        <p:blipFill>
          <a:blip r:embed="rId4" cstate="print"/>
          <a:srcRect l="1035" b="2292"/>
          <a:stretch>
            <a:fillRect/>
          </a:stretch>
        </p:blipFill>
        <p:spPr bwMode="auto">
          <a:xfrm>
            <a:off x="0" y="4151313"/>
            <a:ext cx="4554538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WeihnLuebeck_LHM_205x260_ENG"/>
          <p:cNvPicPr>
            <a:picLocks noChangeAspect="1" noChangeArrowheads="1"/>
          </p:cNvPicPr>
          <p:nvPr userDrawn="1"/>
        </p:nvPicPr>
        <p:blipFill>
          <a:blip r:embed="rId5" cstate="print"/>
          <a:srcRect l="7419" r="-517" b="6113"/>
          <a:stretch>
            <a:fillRect/>
          </a:stretch>
        </p:blipFill>
        <p:spPr bwMode="auto">
          <a:xfrm>
            <a:off x="4591050" y="4151313"/>
            <a:ext cx="45624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387350" y="1408113"/>
            <a:ext cx="4184650" cy="5449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0"/>
            <a:ext cx="6102350" cy="13033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576261" y="1592263"/>
            <a:ext cx="61023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b="0">
                <a:solidFill>
                  <a:schemeClr val="accent3"/>
                </a:solidFill>
              </a:defRPr>
            </a:lvl1pPr>
            <a:lvl2pPr>
              <a:defRPr b="0">
                <a:solidFill>
                  <a:schemeClr val="accent3"/>
                </a:solidFill>
              </a:defRPr>
            </a:lvl2pPr>
            <a:lvl3pPr>
              <a:defRPr b="0">
                <a:solidFill>
                  <a:schemeClr val="accent3"/>
                </a:solidFill>
              </a:defRPr>
            </a:lvl3pPr>
            <a:lvl4pPr>
              <a:defRPr b="0">
                <a:solidFill>
                  <a:schemeClr val="accent3"/>
                </a:solidFill>
              </a:defRPr>
            </a:lvl4pPr>
            <a:lvl5pPr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3809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leitende These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erbstkampagne - Shopping Kopie"/>
          <p:cNvPicPr>
            <a:picLocks noChangeAspect="1" noChangeArrowheads="1"/>
          </p:cNvPicPr>
          <p:nvPr userDrawn="1"/>
        </p:nvPicPr>
        <p:blipFill>
          <a:blip r:embed="rId2" cstate="print"/>
          <a:srcRect l="5222" t="6572"/>
          <a:stretch>
            <a:fillRect/>
          </a:stretch>
        </p:blipFill>
        <p:spPr bwMode="auto">
          <a:xfrm>
            <a:off x="0" y="1406525"/>
            <a:ext cx="45529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Sonnenhut_87864604"/>
          <p:cNvPicPr>
            <a:picLocks noChangeAspect="1" noChangeArrowheads="1"/>
          </p:cNvPicPr>
          <p:nvPr userDrawn="1"/>
        </p:nvPicPr>
        <p:blipFill>
          <a:blip r:embed="rId3" cstate="print"/>
          <a:srcRect b="9399"/>
          <a:stretch>
            <a:fillRect/>
          </a:stretch>
        </p:blipFill>
        <p:spPr bwMode="auto">
          <a:xfrm>
            <a:off x="4591050" y="1406525"/>
            <a:ext cx="45545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Herbstkampagne - Frau im Laub Kopie"/>
          <p:cNvPicPr>
            <a:picLocks noChangeAspect="1" noChangeArrowheads="1"/>
          </p:cNvPicPr>
          <p:nvPr userDrawn="1"/>
        </p:nvPicPr>
        <p:blipFill>
          <a:blip r:embed="rId4" cstate="print"/>
          <a:srcRect l="1035" b="2292"/>
          <a:stretch>
            <a:fillRect/>
          </a:stretch>
        </p:blipFill>
        <p:spPr bwMode="auto">
          <a:xfrm>
            <a:off x="0" y="4151313"/>
            <a:ext cx="4554538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WeihnLuebeck_LHM_205x260_ENG"/>
          <p:cNvPicPr>
            <a:picLocks noChangeAspect="1" noChangeArrowheads="1"/>
          </p:cNvPicPr>
          <p:nvPr userDrawn="1"/>
        </p:nvPicPr>
        <p:blipFill>
          <a:blip r:embed="rId5" cstate="print"/>
          <a:srcRect l="7419" r="-517" b="6113"/>
          <a:stretch>
            <a:fillRect/>
          </a:stretch>
        </p:blipFill>
        <p:spPr bwMode="auto">
          <a:xfrm>
            <a:off x="4591050" y="4151313"/>
            <a:ext cx="45624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387350" y="1408113"/>
            <a:ext cx="6464300" cy="5449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0"/>
            <a:ext cx="6102350" cy="13033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576261" y="1592263"/>
            <a:ext cx="61023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b="0">
                <a:solidFill>
                  <a:schemeClr val="accent3"/>
                </a:solidFill>
              </a:defRPr>
            </a:lvl1pPr>
            <a:lvl2pPr>
              <a:defRPr b="0">
                <a:solidFill>
                  <a:schemeClr val="accent3"/>
                </a:solidFill>
              </a:defRPr>
            </a:lvl2pPr>
            <a:lvl3pPr>
              <a:defRPr b="0">
                <a:solidFill>
                  <a:schemeClr val="accent3"/>
                </a:solidFill>
              </a:defRPr>
            </a:lvl3pPr>
            <a:lvl4pPr>
              <a:defRPr b="0">
                <a:solidFill>
                  <a:schemeClr val="accent3"/>
                </a:solidFill>
              </a:defRPr>
            </a:lvl4pPr>
            <a:lvl5pPr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02935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Herbstkampagne - Shopping Kopie"/>
          <p:cNvPicPr>
            <a:picLocks noChangeAspect="1" noChangeArrowheads="1"/>
          </p:cNvPicPr>
          <p:nvPr userDrawn="1"/>
        </p:nvPicPr>
        <p:blipFill>
          <a:blip r:embed="rId2" cstate="print"/>
          <a:srcRect l="5222" t="6572"/>
          <a:stretch>
            <a:fillRect/>
          </a:stretch>
        </p:blipFill>
        <p:spPr bwMode="auto">
          <a:xfrm>
            <a:off x="0" y="1406525"/>
            <a:ext cx="45529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Sonnenhut_87864604"/>
          <p:cNvPicPr>
            <a:picLocks noChangeAspect="1" noChangeArrowheads="1"/>
          </p:cNvPicPr>
          <p:nvPr userDrawn="1"/>
        </p:nvPicPr>
        <p:blipFill>
          <a:blip r:embed="rId3" cstate="print"/>
          <a:srcRect b="9399"/>
          <a:stretch>
            <a:fillRect/>
          </a:stretch>
        </p:blipFill>
        <p:spPr bwMode="auto">
          <a:xfrm>
            <a:off x="4591050" y="1406525"/>
            <a:ext cx="45545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Herbstkampagne - Frau im Laub Kopie"/>
          <p:cNvPicPr>
            <a:picLocks noChangeAspect="1" noChangeArrowheads="1"/>
          </p:cNvPicPr>
          <p:nvPr userDrawn="1"/>
        </p:nvPicPr>
        <p:blipFill>
          <a:blip r:embed="rId4" cstate="print"/>
          <a:srcRect l="1035" b="2292"/>
          <a:stretch>
            <a:fillRect/>
          </a:stretch>
        </p:blipFill>
        <p:spPr bwMode="auto">
          <a:xfrm>
            <a:off x="0" y="4151313"/>
            <a:ext cx="4554538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WeihnLuebeck_LHM_205x260_ENG"/>
          <p:cNvPicPr>
            <a:picLocks noChangeAspect="1" noChangeArrowheads="1"/>
          </p:cNvPicPr>
          <p:nvPr userDrawn="1"/>
        </p:nvPicPr>
        <p:blipFill>
          <a:blip r:embed="rId5" cstate="print"/>
          <a:srcRect l="7419" r="-517" b="6113"/>
          <a:stretch>
            <a:fillRect/>
          </a:stretch>
        </p:blipFill>
        <p:spPr bwMode="auto">
          <a:xfrm>
            <a:off x="4591050" y="4151313"/>
            <a:ext cx="45624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387350" y="1408113"/>
            <a:ext cx="8369300" cy="5449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0"/>
            <a:ext cx="6102350" cy="13033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6862763" y="6459538"/>
            <a:ext cx="1712912" cy="2206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000"/>
              </a:lnSpc>
              <a:buFont typeface="Arial" pitchFamily="34" charset="0"/>
              <a:buNone/>
              <a:defRPr sz="900"/>
            </a:lvl1pPr>
            <a:lvl2pPr marL="0" indent="0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  <a:defRPr sz="900"/>
            </a:lvl2pPr>
            <a:lvl3pPr marL="0" indent="0">
              <a:lnSpc>
                <a:spcPts val="1000"/>
              </a:lnSpc>
              <a:buNone/>
              <a:defRPr sz="900"/>
            </a:lvl3pPr>
            <a:lvl4pPr marL="0" indent="0">
              <a:lnSpc>
                <a:spcPts val="1000"/>
              </a:lnSpc>
              <a:buNone/>
              <a:defRPr sz="900"/>
            </a:lvl4pPr>
            <a:lvl5pPr marL="0" indent="0">
              <a:lnSpc>
                <a:spcPts val="1000"/>
              </a:lnSpc>
              <a:buNone/>
              <a:defRPr sz="900"/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576261" y="1592263"/>
            <a:ext cx="61023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b="0">
                <a:solidFill>
                  <a:schemeClr val="accent3"/>
                </a:solidFill>
              </a:defRPr>
            </a:lvl1pPr>
            <a:lvl2pPr>
              <a:defRPr b="0">
                <a:solidFill>
                  <a:schemeClr val="accent3"/>
                </a:solidFill>
              </a:defRPr>
            </a:lvl2pPr>
            <a:lvl3pPr>
              <a:defRPr b="0">
                <a:solidFill>
                  <a:schemeClr val="accent3"/>
                </a:solidFill>
              </a:defRPr>
            </a:lvl3pPr>
            <a:lvl4pPr>
              <a:defRPr b="0">
                <a:solidFill>
                  <a:schemeClr val="accent3"/>
                </a:solidFill>
              </a:defRPr>
            </a:lvl4pPr>
            <a:lvl5pPr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1638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0F2-E71C-478A-AB8F-EDDAE50BB265}" type="datetimeFigureOut">
              <a:rPr lang="de-DE" smtClean="0"/>
              <a:pPr/>
              <a:t>07.10.2016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633-BAF9-4EE9-BBAF-61E1494A2B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303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Herbstkampagne - Shopping Kopie"/>
          <p:cNvPicPr>
            <a:picLocks noChangeAspect="1" noChangeArrowheads="1"/>
          </p:cNvPicPr>
          <p:nvPr userDrawn="1"/>
        </p:nvPicPr>
        <p:blipFill>
          <a:blip r:embed="rId2" cstate="print"/>
          <a:srcRect l="5222" t="6572"/>
          <a:stretch>
            <a:fillRect/>
          </a:stretch>
        </p:blipFill>
        <p:spPr bwMode="auto">
          <a:xfrm>
            <a:off x="0" y="1406525"/>
            <a:ext cx="45529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 descr="Sonnenhut_87864604"/>
          <p:cNvPicPr>
            <a:picLocks noChangeAspect="1" noChangeArrowheads="1"/>
          </p:cNvPicPr>
          <p:nvPr userDrawn="1"/>
        </p:nvPicPr>
        <p:blipFill>
          <a:blip r:embed="rId3" cstate="print"/>
          <a:srcRect b="9399"/>
          <a:stretch>
            <a:fillRect/>
          </a:stretch>
        </p:blipFill>
        <p:spPr bwMode="auto">
          <a:xfrm>
            <a:off x="4591050" y="1406525"/>
            <a:ext cx="45545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Herbstkampagne - Frau im Laub Kopie"/>
          <p:cNvPicPr>
            <a:picLocks noChangeAspect="1" noChangeArrowheads="1"/>
          </p:cNvPicPr>
          <p:nvPr userDrawn="1"/>
        </p:nvPicPr>
        <p:blipFill>
          <a:blip r:embed="rId4" cstate="print"/>
          <a:srcRect l="1035" b="2292"/>
          <a:stretch>
            <a:fillRect/>
          </a:stretch>
        </p:blipFill>
        <p:spPr bwMode="auto">
          <a:xfrm>
            <a:off x="0" y="4151313"/>
            <a:ext cx="4554538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WeihnLuebeck_LHM_205x260_ENG"/>
          <p:cNvPicPr>
            <a:picLocks noChangeAspect="1" noChangeArrowheads="1"/>
          </p:cNvPicPr>
          <p:nvPr userDrawn="1"/>
        </p:nvPicPr>
        <p:blipFill>
          <a:blip r:embed="rId5" cstate="print"/>
          <a:srcRect l="7419" r="-517" b="6113"/>
          <a:stretch>
            <a:fillRect/>
          </a:stretch>
        </p:blipFill>
        <p:spPr bwMode="auto">
          <a:xfrm>
            <a:off x="4591050" y="4151313"/>
            <a:ext cx="45624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387350" y="1408113"/>
            <a:ext cx="8369300" cy="54498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0"/>
            <a:ext cx="6102350" cy="13033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6862763" y="6459538"/>
            <a:ext cx="1712912" cy="2206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000"/>
              </a:lnSpc>
              <a:buFont typeface="Arial" pitchFamily="34" charset="0"/>
              <a:buNone/>
              <a:defRPr sz="900"/>
            </a:lvl1pPr>
            <a:lvl2pPr marL="0" indent="0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  <a:defRPr sz="900"/>
            </a:lvl2pPr>
            <a:lvl3pPr marL="0" indent="0">
              <a:lnSpc>
                <a:spcPts val="1000"/>
              </a:lnSpc>
              <a:buNone/>
              <a:defRPr sz="900"/>
            </a:lvl3pPr>
            <a:lvl4pPr marL="0" indent="0">
              <a:lnSpc>
                <a:spcPts val="1000"/>
              </a:lnSpc>
              <a:buNone/>
              <a:defRPr sz="900"/>
            </a:lvl4pPr>
            <a:lvl5pPr marL="0" indent="0">
              <a:lnSpc>
                <a:spcPts val="1000"/>
              </a:lnSpc>
              <a:buNone/>
              <a:defRPr sz="900"/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63030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 rot="16200000">
            <a:off x="-262731" y="5980907"/>
            <a:ext cx="1042987" cy="12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>
                <a:solidFill>
                  <a:srgbClr val="FFFFFF"/>
                </a:solidFill>
              </a:rPr>
              <a:t>© koelntourismus.de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 rot="16200000">
            <a:off x="-636587" y="2744788"/>
            <a:ext cx="191770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>
                <a:solidFill>
                  <a:srgbClr val="FFFFFF"/>
                </a:solidFill>
              </a:rPr>
              <a:t>© Ostseebäderverband </a:t>
            </a:r>
            <a:br>
              <a:rPr lang="de-DE" sz="900">
                <a:solidFill>
                  <a:srgbClr val="FFFFFF"/>
                </a:solidFill>
              </a:rPr>
            </a:br>
            <a:r>
              <a:rPr lang="de-DE" sz="900">
                <a:solidFill>
                  <a:srgbClr val="FFFFFF"/>
                </a:solidFill>
              </a:rPr>
              <a:t>Schleswig-Holstein e.V. / Bruns, Katja</a:t>
            </a: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auto">
          <a:xfrm rot="16200000">
            <a:off x="8365331" y="5963444"/>
            <a:ext cx="1074738" cy="12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900">
                <a:solidFill>
                  <a:srgbClr val="FFFFFF"/>
                </a:solidFill>
              </a:rPr>
              <a:t>© Hans Peter Merten</a:t>
            </a:r>
            <a:endParaRPr lang="de-DE">
              <a:solidFill>
                <a:srgbClr val="FFFFFF"/>
              </a:solidFill>
            </a:endParaRPr>
          </a:p>
        </p:txBody>
      </p:sp>
      <p:pic>
        <p:nvPicPr>
          <p:cNvPr id="6" name="Picture 20" descr="Herbstkampagne - Shopping Kopie"/>
          <p:cNvPicPr>
            <a:picLocks noChangeAspect="1" noChangeArrowheads="1"/>
          </p:cNvPicPr>
          <p:nvPr userDrawn="1"/>
        </p:nvPicPr>
        <p:blipFill>
          <a:blip r:embed="rId2" cstate="print"/>
          <a:srcRect l="5222" t="6572"/>
          <a:stretch>
            <a:fillRect/>
          </a:stretch>
        </p:blipFill>
        <p:spPr bwMode="auto">
          <a:xfrm>
            <a:off x="0" y="1406525"/>
            <a:ext cx="45529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Sonnenhut_87864604"/>
          <p:cNvPicPr>
            <a:picLocks noChangeAspect="1" noChangeArrowheads="1"/>
          </p:cNvPicPr>
          <p:nvPr userDrawn="1"/>
        </p:nvPicPr>
        <p:blipFill>
          <a:blip r:embed="rId3" cstate="print"/>
          <a:srcRect b="9399"/>
          <a:stretch>
            <a:fillRect/>
          </a:stretch>
        </p:blipFill>
        <p:spPr bwMode="auto">
          <a:xfrm>
            <a:off x="4591050" y="1406525"/>
            <a:ext cx="45545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Herbstkampagne - Frau im Laub Kopie"/>
          <p:cNvPicPr>
            <a:picLocks noChangeAspect="1" noChangeArrowheads="1"/>
          </p:cNvPicPr>
          <p:nvPr userDrawn="1"/>
        </p:nvPicPr>
        <p:blipFill>
          <a:blip r:embed="rId4" cstate="print"/>
          <a:srcRect l="1035" b="2292"/>
          <a:stretch>
            <a:fillRect/>
          </a:stretch>
        </p:blipFill>
        <p:spPr bwMode="auto">
          <a:xfrm>
            <a:off x="0" y="4151313"/>
            <a:ext cx="4554538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WeihnLuebeck_LHM_205x260_ENG"/>
          <p:cNvPicPr>
            <a:picLocks noChangeAspect="1" noChangeArrowheads="1"/>
          </p:cNvPicPr>
          <p:nvPr userDrawn="1"/>
        </p:nvPicPr>
        <p:blipFill>
          <a:blip r:embed="rId5" cstate="print"/>
          <a:srcRect l="7419" r="-517" b="6113"/>
          <a:stretch>
            <a:fillRect/>
          </a:stretch>
        </p:blipFill>
        <p:spPr bwMode="auto">
          <a:xfrm>
            <a:off x="4591050" y="4151313"/>
            <a:ext cx="45624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0"/>
            <a:ext cx="6102350" cy="13033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017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inleitende These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erbstkampagne - Shopping Kopie"/>
          <p:cNvPicPr>
            <a:picLocks noChangeAspect="1" noChangeArrowheads="1"/>
          </p:cNvPicPr>
          <p:nvPr userDrawn="1"/>
        </p:nvPicPr>
        <p:blipFill>
          <a:blip r:embed="rId2" cstate="print"/>
          <a:srcRect l="5222" t="6572"/>
          <a:stretch>
            <a:fillRect/>
          </a:stretch>
        </p:blipFill>
        <p:spPr bwMode="auto">
          <a:xfrm>
            <a:off x="0" y="1406525"/>
            <a:ext cx="45529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Sonnenhut_87864604"/>
          <p:cNvPicPr>
            <a:picLocks noChangeAspect="1" noChangeArrowheads="1"/>
          </p:cNvPicPr>
          <p:nvPr userDrawn="1"/>
        </p:nvPicPr>
        <p:blipFill>
          <a:blip r:embed="rId3" cstate="print"/>
          <a:srcRect b="9399"/>
          <a:stretch>
            <a:fillRect/>
          </a:stretch>
        </p:blipFill>
        <p:spPr bwMode="auto">
          <a:xfrm>
            <a:off x="4591050" y="1406525"/>
            <a:ext cx="45545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Herbstkampagne - Frau im Laub Kopie"/>
          <p:cNvPicPr>
            <a:picLocks noChangeAspect="1" noChangeArrowheads="1"/>
          </p:cNvPicPr>
          <p:nvPr userDrawn="1"/>
        </p:nvPicPr>
        <p:blipFill>
          <a:blip r:embed="rId4" cstate="print"/>
          <a:srcRect l="1035" b="2292"/>
          <a:stretch>
            <a:fillRect/>
          </a:stretch>
        </p:blipFill>
        <p:spPr bwMode="auto">
          <a:xfrm>
            <a:off x="0" y="4151313"/>
            <a:ext cx="4554538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WeihnLuebeck_LHM_205x260_ENG"/>
          <p:cNvPicPr>
            <a:picLocks noChangeAspect="1" noChangeArrowheads="1"/>
          </p:cNvPicPr>
          <p:nvPr userDrawn="1"/>
        </p:nvPicPr>
        <p:blipFill>
          <a:blip r:embed="rId5" cstate="print"/>
          <a:srcRect l="7419" r="-517" b="6113"/>
          <a:stretch>
            <a:fillRect/>
          </a:stretch>
        </p:blipFill>
        <p:spPr bwMode="auto">
          <a:xfrm>
            <a:off x="4591050" y="4151313"/>
            <a:ext cx="45624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387350" y="1408113"/>
            <a:ext cx="4184650" cy="54498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0"/>
            <a:ext cx="6102350" cy="13033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576261" y="1592263"/>
            <a:ext cx="61023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b="0">
                <a:solidFill>
                  <a:schemeClr val="accent3"/>
                </a:solidFill>
              </a:defRPr>
            </a:lvl1pPr>
            <a:lvl2pPr>
              <a:defRPr b="0">
                <a:solidFill>
                  <a:schemeClr val="accent3"/>
                </a:solidFill>
              </a:defRPr>
            </a:lvl2pPr>
            <a:lvl3pPr>
              <a:defRPr b="0">
                <a:solidFill>
                  <a:schemeClr val="accent3"/>
                </a:solidFill>
              </a:defRPr>
            </a:lvl3pPr>
            <a:lvl4pPr>
              <a:defRPr b="0">
                <a:solidFill>
                  <a:schemeClr val="accent3"/>
                </a:solidFill>
              </a:defRPr>
            </a:lvl4pPr>
            <a:lvl5pPr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65544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inleitende These bre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erbstkampagne - Shopping Kopie"/>
          <p:cNvPicPr>
            <a:picLocks noChangeAspect="1" noChangeArrowheads="1"/>
          </p:cNvPicPr>
          <p:nvPr userDrawn="1"/>
        </p:nvPicPr>
        <p:blipFill>
          <a:blip r:embed="rId2" cstate="print"/>
          <a:srcRect l="5222" t="6572"/>
          <a:stretch>
            <a:fillRect/>
          </a:stretch>
        </p:blipFill>
        <p:spPr bwMode="auto">
          <a:xfrm>
            <a:off x="0" y="1406525"/>
            <a:ext cx="45529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9" descr="Sonnenhut_87864604"/>
          <p:cNvPicPr>
            <a:picLocks noChangeAspect="1" noChangeArrowheads="1"/>
          </p:cNvPicPr>
          <p:nvPr userDrawn="1"/>
        </p:nvPicPr>
        <p:blipFill>
          <a:blip r:embed="rId3" cstate="print"/>
          <a:srcRect b="9399"/>
          <a:stretch>
            <a:fillRect/>
          </a:stretch>
        </p:blipFill>
        <p:spPr bwMode="auto">
          <a:xfrm>
            <a:off x="4591050" y="1406525"/>
            <a:ext cx="45545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Herbstkampagne - Frau im Laub Kopie"/>
          <p:cNvPicPr>
            <a:picLocks noChangeAspect="1" noChangeArrowheads="1"/>
          </p:cNvPicPr>
          <p:nvPr userDrawn="1"/>
        </p:nvPicPr>
        <p:blipFill>
          <a:blip r:embed="rId4" cstate="print"/>
          <a:srcRect l="1035" b="2292"/>
          <a:stretch>
            <a:fillRect/>
          </a:stretch>
        </p:blipFill>
        <p:spPr bwMode="auto">
          <a:xfrm>
            <a:off x="0" y="4151313"/>
            <a:ext cx="4554538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WeihnLuebeck_LHM_205x260_ENG"/>
          <p:cNvPicPr>
            <a:picLocks noChangeAspect="1" noChangeArrowheads="1"/>
          </p:cNvPicPr>
          <p:nvPr userDrawn="1"/>
        </p:nvPicPr>
        <p:blipFill>
          <a:blip r:embed="rId5" cstate="print"/>
          <a:srcRect l="7419" r="-517" b="6113"/>
          <a:stretch>
            <a:fillRect/>
          </a:stretch>
        </p:blipFill>
        <p:spPr bwMode="auto">
          <a:xfrm>
            <a:off x="4591050" y="4151313"/>
            <a:ext cx="45624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387350" y="1408113"/>
            <a:ext cx="6464300" cy="54498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0"/>
            <a:ext cx="6102350" cy="13033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576261" y="1592263"/>
            <a:ext cx="610235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b="0">
                <a:solidFill>
                  <a:schemeClr val="accent3"/>
                </a:solidFill>
              </a:defRPr>
            </a:lvl1pPr>
            <a:lvl2pPr>
              <a:defRPr b="0">
                <a:solidFill>
                  <a:schemeClr val="accent3"/>
                </a:solidFill>
              </a:defRPr>
            </a:lvl2pPr>
            <a:lvl3pPr>
              <a:defRPr b="0">
                <a:solidFill>
                  <a:schemeClr val="accent3"/>
                </a:solidFill>
              </a:defRPr>
            </a:lvl3pPr>
            <a:lvl4pPr>
              <a:defRPr b="0">
                <a:solidFill>
                  <a:schemeClr val="accent3"/>
                </a:solidFill>
              </a:defRPr>
            </a:lvl4pPr>
            <a:lvl5pPr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0693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+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 descr="Herbstkampagne - Shopping Kopie"/>
          <p:cNvPicPr>
            <a:picLocks noChangeAspect="1" noChangeArrowheads="1"/>
          </p:cNvPicPr>
          <p:nvPr userDrawn="1"/>
        </p:nvPicPr>
        <p:blipFill>
          <a:blip r:embed="rId2" cstate="print"/>
          <a:srcRect l="5222" t="6572"/>
          <a:stretch>
            <a:fillRect/>
          </a:stretch>
        </p:blipFill>
        <p:spPr bwMode="auto">
          <a:xfrm>
            <a:off x="0" y="1406525"/>
            <a:ext cx="45529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Sonnenhut_87864604"/>
          <p:cNvPicPr>
            <a:picLocks noChangeAspect="1" noChangeArrowheads="1"/>
          </p:cNvPicPr>
          <p:nvPr userDrawn="1"/>
        </p:nvPicPr>
        <p:blipFill>
          <a:blip r:embed="rId3" cstate="print"/>
          <a:srcRect b="9399"/>
          <a:stretch>
            <a:fillRect/>
          </a:stretch>
        </p:blipFill>
        <p:spPr bwMode="auto">
          <a:xfrm>
            <a:off x="4591050" y="1406525"/>
            <a:ext cx="455453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Herbstkampagne - Frau im Laub Kopie"/>
          <p:cNvPicPr>
            <a:picLocks noChangeAspect="1" noChangeArrowheads="1"/>
          </p:cNvPicPr>
          <p:nvPr userDrawn="1"/>
        </p:nvPicPr>
        <p:blipFill>
          <a:blip r:embed="rId4" cstate="print"/>
          <a:srcRect l="1035" b="2292"/>
          <a:stretch>
            <a:fillRect/>
          </a:stretch>
        </p:blipFill>
        <p:spPr bwMode="auto">
          <a:xfrm>
            <a:off x="0" y="4151313"/>
            <a:ext cx="4554538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WeihnLuebeck_LHM_205x260_ENG"/>
          <p:cNvPicPr>
            <a:picLocks noChangeAspect="1" noChangeArrowheads="1"/>
          </p:cNvPicPr>
          <p:nvPr userDrawn="1"/>
        </p:nvPicPr>
        <p:blipFill>
          <a:blip r:embed="rId5" cstate="print"/>
          <a:srcRect l="7419" r="-517" b="6113"/>
          <a:stretch>
            <a:fillRect/>
          </a:stretch>
        </p:blipFill>
        <p:spPr bwMode="auto">
          <a:xfrm>
            <a:off x="4591050" y="4151313"/>
            <a:ext cx="45624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387350" y="1408113"/>
            <a:ext cx="8369300" cy="5449887"/>
          </a:xfrm>
          <a:prstGeom prst="rect">
            <a:avLst/>
          </a:prstGeom>
          <a:solidFill>
            <a:srgbClr val="9B9E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263" y="0"/>
            <a:ext cx="6102350" cy="13033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idx="1"/>
          </p:nvPr>
        </p:nvSpPr>
        <p:spPr bwMode="auto">
          <a:xfrm>
            <a:off x="576263" y="1592263"/>
            <a:ext cx="61023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2600"/>
              </a:lnSpc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6862763" y="6459538"/>
            <a:ext cx="1712912" cy="220662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1000"/>
              </a:lnSpc>
              <a:buFont typeface="Arial" pitchFamily="34" charset="0"/>
              <a:buNone/>
              <a:defRPr sz="900"/>
            </a:lvl1pPr>
            <a:lvl2pPr marL="0" indent="0">
              <a:lnSpc>
                <a:spcPts val="1000"/>
              </a:lnSpc>
              <a:spcBef>
                <a:spcPts val="0"/>
              </a:spcBef>
              <a:buFont typeface="Arial" pitchFamily="34" charset="0"/>
              <a:buNone/>
              <a:defRPr sz="900"/>
            </a:lvl2pPr>
            <a:lvl3pPr marL="0" indent="0">
              <a:lnSpc>
                <a:spcPts val="1000"/>
              </a:lnSpc>
              <a:buNone/>
              <a:defRPr sz="900"/>
            </a:lvl3pPr>
            <a:lvl4pPr marL="0" indent="0">
              <a:lnSpc>
                <a:spcPts val="1000"/>
              </a:lnSpc>
              <a:buNone/>
              <a:defRPr sz="900"/>
            </a:lvl4pPr>
            <a:lvl5pPr marL="0" indent="0">
              <a:lnSpc>
                <a:spcPts val="1000"/>
              </a:lnSpc>
              <a:buNone/>
              <a:defRPr sz="900"/>
            </a:lvl5pPr>
          </a:lstStyle>
          <a:p>
            <a:pPr lvl="0"/>
            <a:r>
              <a:rPr lang="en-US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9464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387350" y="1328738"/>
            <a:ext cx="8369300" cy="5529262"/>
          </a:xfrm>
          <a:prstGeom prst="rect">
            <a:avLst/>
          </a:prstGeom>
          <a:solidFill>
            <a:srgbClr val="9B9EA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417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0F2-E71C-478A-AB8F-EDDAE50BB265}" type="datetimeFigureOut">
              <a:rPr lang="de-DE" smtClean="0"/>
              <a:pPr/>
              <a:t>07.10.2016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633-BAF9-4EE9-BBAF-61E1494A2B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983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0F2-E71C-478A-AB8F-EDDAE50BB265}" type="datetimeFigureOut">
              <a:rPr lang="de-DE" smtClean="0"/>
              <a:pPr/>
              <a:t>07.10.2016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633-BAF9-4EE9-BBAF-61E1494A2B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72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0F2-E71C-478A-AB8F-EDDAE50BB265}" type="datetimeFigureOut">
              <a:rPr lang="de-DE" smtClean="0"/>
              <a:pPr/>
              <a:t>07.10.2016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633-BAF9-4EE9-BBAF-61E1494A2B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61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0F2-E71C-478A-AB8F-EDDAE50BB265}" type="datetimeFigureOut">
              <a:rPr lang="de-DE" smtClean="0"/>
              <a:pPr/>
              <a:t>07.10.2016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633-BAF9-4EE9-BBAF-61E1494A2B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69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0F2-E71C-478A-AB8F-EDDAE50BB265}" type="datetimeFigureOut">
              <a:rPr lang="de-DE" smtClean="0"/>
              <a:pPr/>
              <a:t>07.10.2016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633-BAF9-4EE9-BBAF-61E1494A2B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0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0F2-E71C-478A-AB8F-EDDAE50BB265}" type="datetimeFigureOut">
              <a:rPr lang="de-DE" smtClean="0"/>
              <a:pPr/>
              <a:t>07.10.2016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633-BAF9-4EE9-BBAF-61E1494A2B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679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70F2-E71C-478A-AB8F-EDDAE50BB265}" type="datetimeFigureOut">
              <a:rPr lang="de-DE" smtClean="0"/>
              <a:pPr/>
              <a:t>07.10.2016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0633-BAF9-4EE9-BBAF-61E1494A2B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50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170F2-E71C-478A-AB8F-EDDAE50BB265}" type="datetimeFigureOut">
              <a:rPr lang="de-DE" smtClean="0"/>
              <a:pPr/>
              <a:t>07.10.2016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F0633-BAF9-4EE9-BBAF-61E1494A2B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341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2113" y="0"/>
            <a:ext cx="62865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</a:t>
            </a:r>
          </a:p>
        </p:txBody>
      </p:sp>
      <p:pic>
        <p:nvPicPr>
          <p:cNvPr id="1027" name="Picture 4" descr="DZT_Logo_Institution_025_de-0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13550" y="279400"/>
            <a:ext cx="1954213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26" descr="01 - Recreation Areas.jpg"/>
          <p:cNvPicPr>
            <a:picLocks/>
          </p:cNvPicPr>
          <p:nvPr userDrawn="1"/>
        </p:nvPicPr>
        <p:blipFill>
          <a:blip r:embed="rId17" cstate="print"/>
          <a:srcRect t="6950" b="4108"/>
          <a:stretch>
            <a:fillRect/>
          </a:stretch>
        </p:blipFill>
        <p:spPr bwMode="auto">
          <a:xfrm>
            <a:off x="4572000" y="4149080"/>
            <a:ext cx="4572000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V:\TJ\Kultur\2012 Weintourismus\Input Internet Weinland\fotos wein\DWI\Weinberge im Rheingau_Copyright DWI_Fotograf DWI.jpg"/>
          <p:cNvPicPr preferRelativeResize="0">
            <a:picLocks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4149080"/>
            <a:ext cx="4499992" cy="2708920"/>
          </a:xfrm>
          <a:prstGeom prst="rect">
            <a:avLst/>
          </a:prstGeom>
          <a:noFill/>
        </p:spPr>
      </p:pic>
      <p:pic>
        <p:nvPicPr>
          <p:cNvPr id="9" name="Picture 2" descr="V:\DZT\TJ\2010 CREATIVE_GERMANY\Bildlieferungen\Wimmel-Design\Maurer\Porca MiseriaRot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1412776"/>
            <a:ext cx="44999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Thomanerchor-1-2602.jp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4572000" y="1412776"/>
            <a:ext cx="457200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2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ts val="3200"/>
        </a:lnSpc>
        <a:spcBef>
          <a:spcPts val="1000"/>
        </a:spcBef>
        <a:spcAft>
          <a:spcPct val="0"/>
        </a:spcAft>
        <a:buChar char="•"/>
        <a:defRPr sz="2500">
          <a:solidFill>
            <a:schemeClr val="bg1"/>
          </a:solidFill>
          <a:latin typeface="+mn-lt"/>
          <a:ea typeface="+mn-ea"/>
          <a:cs typeface="+mn-cs"/>
        </a:defRPr>
      </a:lvl1pPr>
      <a:lvl2pPr marL="152400" indent="-150813" algn="l" rtl="0" fontAlgn="base">
        <a:lnSpc>
          <a:spcPts val="2600"/>
        </a:lnSpc>
        <a:spcBef>
          <a:spcPts val="1000"/>
        </a:spcBef>
        <a:spcAft>
          <a:spcPct val="0"/>
        </a:spcAft>
        <a:buClr>
          <a:schemeClr val="bg1"/>
        </a:buClr>
        <a:buSzPct val="125000"/>
        <a:buChar char="–"/>
        <a:defRPr sz="2000">
          <a:solidFill>
            <a:schemeClr val="bg1"/>
          </a:solidFill>
          <a:latin typeface="+mn-lt"/>
        </a:defRPr>
      </a:lvl2pPr>
      <a:lvl3pPr marL="1233488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4147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755576" y="2420888"/>
            <a:ext cx="8037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600" b="1" dirty="0"/>
          </a:p>
          <a:p>
            <a:pPr algn="ctr"/>
            <a:r>
              <a:rPr lang="de-DE" sz="3600" b="1" dirty="0" smtClean="0"/>
              <a:t>„World Heritage Day in Germany“</a:t>
            </a:r>
          </a:p>
          <a:p>
            <a:pPr algn="ctr"/>
            <a:endParaRPr lang="de-DE" sz="2400" dirty="0" smtClean="0"/>
          </a:p>
          <a:p>
            <a:pPr algn="ctr"/>
            <a:endParaRPr lang="de-DE" sz="2400" dirty="0"/>
          </a:p>
          <a:p>
            <a:pPr algn="ctr"/>
            <a:r>
              <a:rPr lang="de-DE" sz="2400" dirty="0" smtClean="0"/>
              <a:t>Kerstin Manz, German </a:t>
            </a:r>
            <a:r>
              <a:rPr lang="de-DE" sz="2400" dirty="0" err="1" smtClean="0"/>
              <a:t>Commission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UNESCO,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</a:p>
          <a:p>
            <a:pPr algn="ctr"/>
            <a:r>
              <a:rPr lang="de-DE" sz="2400" dirty="0" smtClean="0"/>
              <a:t>Claudia Schwarz, </a:t>
            </a:r>
            <a:r>
              <a:rPr lang="de-DE" sz="2400" dirty="0" err="1" smtClean="0"/>
              <a:t>Association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German World Heritage Sites </a:t>
            </a:r>
          </a:p>
          <a:p>
            <a:pPr algn="ctr"/>
            <a:endParaRPr lang="de-DE" sz="2400" dirty="0" smtClean="0"/>
          </a:p>
          <a:p>
            <a:pPr algn="ctr"/>
            <a:r>
              <a:rPr lang="de-DE" sz="2400" dirty="0" smtClean="0"/>
              <a:t>Second Meeting </a:t>
            </a:r>
            <a:r>
              <a:rPr lang="de-DE" sz="2400" dirty="0" err="1" smtClean="0"/>
              <a:t>of</a:t>
            </a:r>
            <a:r>
              <a:rPr lang="de-DE" sz="2400" dirty="0" smtClean="0"/>
              <a:t> European World Heritage </a:t>
            </a:r>
            <a:r>
              <a:rPr lang="de-DE" sz="2400" dirty="0" err="1" smtClean="0"/>
              <a:t>Associations</a:t>
            </a:r>
            <a:r>
              <a:rPr lang="de-DE" sz="2400" dirty="0" smtClean="0"/>
              <a:t> </a:t>
            </a:r>
          </a:p>
          <a:p>
            <a:pPr algn="ctr"/>
            <a:r>
              <a:rPr lang="de-DE" sz="2400" dirty="0" smtClean="0"/>
              <a:t>20-21 </a:t>
            </a:r>
            <a:r>
              <a:rPr lang="de-DE" sz="2400" dirty="0" err="1"/>
              <a:t>October</a:t>
            </a:r>
            <a:r>
              <a:rPr lang="de-DE" sz="2400" dirty="0"/>
              <a:t> </a:t>
            </a:r>
            <a:r>
              <a:rPr lang="de-DE" sz="2400" dirty="0" smtClean="0"/>
              <a:t>2016, Segovia, Spain</a:t>
            </a:r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3096000" y="0"/>
            <a:ext cx="1512000" cy="2246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574823" y="0"/>
            <a:ext cx="1521177" cy="2279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574823" cy="2279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608000" y="0"/>
            <a:ext cx="1512000" cy="2279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6120000" y="0"/>
            <a:ext cx="1512000" cy="2279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7632000" y="0"/>
            <a:ext cx="1512000" cy="2246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4" y="250028"/>
            <a:ext cx="2581344" cy="126014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255684"/>
            <a:ext cx="2359851" cy="96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3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5652456" cy="933484"/>
          </a:xfrm>
        </p:spPr>
        <p:txBody>
          <a:bodyPr>
            <a:normAutofit/>
          </a:bodyPr>
          <a:lstStyle/>
          <a:p>
            <a:pPr algn="l"/>
            <a:r>
              <a:rPr lang="de-DE" sz="3200" b="1" dirty="0" smtClean="0"/>
              <a:t/>
            </a:r>
            <a:br>
              <a:rPr lang="de-DE" sz="3200" b="1" dirty="0" smtClean="0"/>
            </a:br>
            <a:endParaRPr lang="de-DE" sz="2200" dirty="0"/>
          </a:p>
        </p:txBody>
      </p:sp>
      <p:sp>
        <p:nvSpPr>
          <p:cNvPr id="6" name="Textfeld 5"/>
          <p:cNvSpPr txBox="1"/>
          <p:nvPr/>
        </p:nvSpPr>
        <p:spPr>
          <a:xfrm>
            <a:off x="467544" y="1712997"/>
            <a:ext cx="84969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b="1" dirty="0" err="1" smtClean="0"/>
              <a:t>Aim</a:t>
            </a:r>
            <a:r>
              <a:rPr lang="de-DE" sz="2400" b="1" dirty="0" smtClean="0"/>
              <a:t>:</a:t>
            </a:r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raise</a:t>
            </a:r>
            <a:r>
              <a:rPr lang="de-DE" sz="2400" dirty="0" smtClean="0"/>
              <a:t> </a:t>
            </a:r>
            <a:r>
              <a:rPr lang="de-DE" sz="2400" dirty="0" err="1" smtClean="0"/>
              <a:t>public</a:t>
            </a:r>
            <a:r>
              <a:rPr lang="de-DE" sz="2400" dirty="0" smtClean="0"/>
              <a:t> </a:t>
            </a:r>
            <a:r>
              <a:rPr lang="de-DE" sz="2400" dirty="0" err="1" smtClean="0"/>
              <a:t>awareness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German World Heritage Sites </a:t>
            </a:r>
            <a:r>
              <a:rPr lang="de-DE" sz="2400" dirty="0" err="1" smtClean="0"/>
              <a:t>and</a:t>
            </a:r>
            <a:endParaRPr lang="de-DE" sz="2400" dirty="0" smtClean="0"/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objectives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World Heritage </a:t>
            </a:r>
            <a:r>
              <a:rPr lang="de-DE" sz="2400" dirty="0" err="1" smtClean="0"/>
              <a:t>and</a:t>
            </a:r>
            <a:r>
              <a:rPr lang="de-DE" sz="2400" dirty="0" smtClean="0"/>
              <a:t> UNESCO</a:t>
            </a:r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endParaRPr lang="de-DE" sz="2400" b="1" dirty="0" smtClean="0"/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b="1" dirty="0" smtClean="0"/>
              <a:t>Initiators: </a:t>
            </a:r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dirty="0" smtClean="0"/>
              <a:t>German </a:t>
            </a:r>
            <a:r>
              <a:rPr lang="de-DE" sz="2400" dirty="0" err="1" smtClean="0"/>
              <a:t>Commission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UNESCO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Association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German  World Heritage Sites</a:t>
            </a:r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3096000" y="0"/>
            <a:ext cx="1512000" cy="2246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574823" y="0"/>
            <a:ext cx="1521177" cy="2279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0"/>
            <a:ext cx="1574823" cy="2279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608000" y="0"/>
            <a:ext cx="1512000" cy="2279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120000" y="0"/>
            <a:ext cx="1512000" cy="2279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632000" y="0"/>
            <a:ext cx="1512000" cy="2246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4" y="250028"/>
            <a:ext cx="2581344" cy="1260140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5847"/>
            <a:ext cx="2359850" cy="96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17866" y="880098"/>
            <a:ext cx="84969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b="1" dirty="0" err="1" smtClean="0"/>
              <a:t>History</a:t>
            </a:r>
            <a:r>
              <a:rPr lang="de-DE" sz="2400" b="1" dirty="0" smtClean="0"/>
              <a:t>:</a:t>
            </a:r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endParaRPr lang="de-DE" sz="2400" b="1" dirty="0" smtClean="0"/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b="1" dirty="0" smtClean="0"/>
              <a:t>Set-</a:t>
            </a:r>
            <a:r>
              <a:rPr lang="de-DE" sz="2400" b="1" dirty="0" err="1" smtClean="0"/>
              <a:t>up</a:t>
            </a:r>
            <a:r>
              <a:rPr lang="de-DE" sz="2400" b="1" dirty="0" smtClean="0"/>
              <a:t>:</a:t>
            </a:r>
            <a:endParaRPr lang="de-DE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de-DE" sz="2400" dirty="0" smtClean="0"/>
              <a:t>Launch in 2005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year</a:t>
            </a:r>
            <a:r>
              <a:rPr lang="de-DE" sz="2400" dirty="0" smtClean="0"/>
              <a:t> on </a:t>
            </a:r>
            <a:r>
              <a:rPr lang="de-DE" sz="2400" dirty="0" err="1" smtClean="0"/>
              <a:t>first</a:t>
            </a:r>
            <a:r>
              <a:rPr lang="de-DE" sz="2400" dirty="0" smtClean="0"/>
              <a:t> </a:t>
            </a:r>
            <a:r>
              <a:rPr lang="de-DE" sz="2400" dirty="0" err="1" smtClean="0"/>
              <a:t>Sunday</a:t>
            </a:r>
            <a:r>
              <a:rPr lang="de-DE" sz="2400" dirty="0" smtClean="0"/>
              <a:t> in June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de-DE" sz="2400" dirty="0" smtClean="0"/>
              <a:t>All World Heritage </a:t>
            </a:r>
            <a:r>
              <a:rPr lang="de-DE" sz="2400" dirty="0" err="1" smtClean="0"/>
              <a:t>sites</a:t>
            </a:r>
            <a:r>
              <a:rPr lang="de-DE" sz="2400" dirty="0" smtClean="0"/>
              <a:t> </a:t>
            </a:r>
            <a:r>
              <a:rPr lang="de-DE" sz="2400" dirty="0" err="1" smtClean="0"/>
              <a:t>join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celebrations</a:t>
            </a:r>
            <a:endParaRPr lang="de-DE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de-DE" sz="2400" dirty="0" smtClean="0"/>
              <a:t>One </a:t>
            </a:r>
            <a:r>
              <a:rPr lang="de-DE" sz="2400" dirty="0" err="1" smtClean="0"/>
              <a:t>central</a:t>
            </a:r>
            <a:r>
              <a:rPr lang="de-DE" sz="2400" dirty="0" smtClean="0"/>
              <a:t> </a:t>
            </a:r>
            <a:r>
              <a:rPr lang="de-DE" sz="2400" dirty="0" err="1" smtClean="0"/>
              <a:t>event</a:t>
            </a:r>
            <a:r>
              <a:rPr lang="de-DE" sz="2400" dirty="0" smtClean="0"/>
              <a:t> </a:t>
            </a:r>
            <a:r>
              <a:rPr lang="de-DE" sz="2400" dirty="0" err="1" smtClean="0"/>
              <a:t>organised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 World Heritage </a:t>
            </a:r>
            <a:r>
              <a:rPr lang="de-DE" sz="2400" dirty="0" err="1" smtClean="0"/>
              <a:t>site</a:t>
            </a:r>
            <a:endParaRPr lang="de-DE" sz="2400" dirty="0" smtClean="0"/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endParaRPr lang="de-DE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de-DE" sz="2400" dirty="0" err="1" smtClean="0"/>
              <a:t>Yearly</a:t>
            </a:r>
            <a:r>
              <a:rPr lang="de-DE" sz="2400" dirty="0" smtClean="0"/>
              <a:t> </a:t>
            </a:r>
            <a:r>
              <a:rPr lang="de-DE" sz="2400" dirty="0" err="1" smtClean="0"/>
              <a:t>changing</a:t>
            </a:r>
            <a:r>
              <a:rPr lang="de-DE" sz="2400" dirty="0" smtClean="0"/>
              <a:t> </a:t>
            </a:r>
            <a:r>
              <a:rPr lang="de-DE" sz="2400" dirty="0" err="1" smtClean="0"/>
              <a:t>mottoes</a:t>
            </a:r>
            <a:r>
              <a:rPr lang="de-DE" sz="2400" dirty="0" smtClean="0"/>
              <a:t> 2005 – 2014</a:t>
            </a:r>
          </a:p>
        </p:txBody>
      </p:sp>
      <p:sp>
        <p:nvSpPr>
          <p:cNvPr id="3" name="Rechteck 2"/>
          <p:cNvSpPr/>
          <p:nvPr/>
        </p:nvSpPr>
        <p:spPr>
          <a:xfrm>
            <a:off x="3096000" y="0"/>
            <a:ext cx="1512000" cy="2246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574823" y="0"/>
            <a:ext cx="1521177" cy="2279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0"/>
            <a:ext cx="1574823" cy="2279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608000" y="0"/>
            <a:ext cx="1512000" cy="2279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120000" y="0"/>
            <a:ext cx="1512000" cy="2279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632000" y="0"/>
            <a:ext cx="1512000" cy="2246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4" y="250028"/>
            <a:ext cx="2581344" cy="126014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7865"/>
            <a:ext cx="2249320" cy="92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7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67544" y="1535553"/>
            <a:ext cx="84969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b="1" dirty="0" err="1" smtClean="0"/>
              <a:t>Mottoes</a:t>
            </a:r>
            <a:r>
              <a:rPr lang="de-DE" sz="2400" b="1" dirty="0" smtClean="0"/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de-DE" sz="2400" dirty="0" smtClean="0"/>
              <a:t>Living World Heritage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de-DE" sz="2400" dirty="0" err="1" smtClean="0"/>
              <a:t>Discovering</a:t>
            </a:r>
            <a:r>
              <a:rPr lang="de-DE" sz="2400" dirty="0" smtClean="0"/>
              <a:t> World Heritage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de-DE" sz="2400" dirty="0" smtClean="0"/>
              <a:t>„</a:t>
            </a:r>
            <a:r>
              <a:rPr lang="de-DE" sz="2400" dirty="0" err="1" smtClean="0"/>
              <a:t>We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inherited</a:t>
            </a:r>
            <a:r>
              <a:rPr lang="de-DE" sz="2400" dirty="0" smtClean="0"/>
              <a:t>“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de-DE" sz="2400" dirty="0" smtClean="0"/>
              <a:t>„</a:t>
            </a:r>
            <a:r>
              <a:rPr lang="de-DE" sz="2400" dirty="0" err="1" smtClean="0"/>
              <a:t>Looking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roots</a:t>
            </a:r>
            <a:r>
              <a:rPr lang="de-DE" sz="2400" dirty="0" smtClean="0"/>
              <a:t>“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de-DE" sz="2400" dirty="0" err="1" smtClean="0"/>
              <a:t>Conservation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development</a:t>
            </a:r>
            <a:endParaRPr lang="de-DE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de-DE" sz="2400" dirty="0" smtClean="0"/>
              <a:t>…</a:t>
            </a:r>
            <a:r>
              <a:rPr lang="de-DE" sz="2400" dirty="0" err="1" smtClean="0"/>
              <a:t>without</a:t>
            </a:r>
            <a:r>
              <a:rPr lang="de-DE" sz="2400" dirty="0" smtClean="0"/>
              <a:t> </a:t>
            </a:r>
            <a:r>
              <a:rPr lang="de-DE" sz="2400" dirty="0" err="1" smtClean="0"/>
              <a:t>borders</a:t>
            </a:r>
            <a:endParaRPr lang="de-DE" sz="24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1165225" algn="l"/>
              </a:tabLst>
            </a:pPr>
            <a:r>
              <a:rPr lang="de-DE" sz="2400" b="1" dirty="0" smtClean="0">
                <a:solidFill>
                  <a:srgbClr val="C00000"/>
                </a:solidFill>
              </a:rPr>
              <a:t>World Heritage </a:t>
            </a:r>
            <a:r>
              <a:rPr lang="de-DE" sz="2400" b="1" dirty="0" err="1" smtClean="0">
                <a:solidFill>
                  <a:srgbClr val="C00000"/>
                </a:solidFill>
              </a:rPr>
              <a:t>unites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dirty="0" smtClean="0"/>
              <a:t> </a:t>
            </a:r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dirty="0" smtClean="0"/>
              <a:t>				</a:t>
            </a:r>
            <a:r>
              <a:rPr lang="de-DE" sz="2400" dirty="0" err="1" smtClean="0"/>
              <a:t>now</a:t>
            </a:r>
            <a:r>
              <a:rPr lang="de-DE" sz="2400" dirty="0" smtClean="0"/>
              <a:t> </a:t>
            </a:r>
            <a:r>
              <a:rPr lang="de-DE" sz="2400" dirty="0" err="1" smtClean="0"/>
              <a:t>our</a:t>
            </a:r>
            <a:r>
              <a:rPr lang="de-DE" sz="2400" dirty="0" smtClean="0"/>
              <a:t> </a:t>
            </a:r>
            <a:r>
              <a:rPr lang="de-DE" sz="2400" b="1" dirty="0" smtClean="0"/>
              <a:t>permanent </a:t>
            </a:r>
            <a:r>
              <a:rPr lang="de-DE" sz="2400" b="1" dirty="0" err="1" smtClean="0"/>
              <a:t>motto</a:t>
            </a:r>
            <a:endParaRPr lang="de-DE" sz="2400" b="1" dirty="0" smtClean="0"/>
          </a:p>
        </p:txBody>
      </p:sp>
      <p:sp>
        <p:nvSpPr>
          <p:cNvPr id="3" name="Rechteck 2"/>
          <p:cNvSpPr/>
          <p:nvPr/>
        </p:nvSpPr>
        <p:spPr>
          <a:xfrm>
            <a:off x="3096000" y="0"/>
            <a:ext cx="1512000" cy="2246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574823" y="0"/>
            <a:ext cx="1521177" cy="2279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0"/>
            <a:ext cx="1574823" cy="2279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608000" y="0"/>
            <a:ext cx="1512000" cy="2279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120000" y="0"/>
            <a:ext cx="1512000" cy="2279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632000" y="0"/>
            <a:ext cx="1512000" cy="2246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4" y="250028"/>
            <a:ext cx="2581344" cy="126014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35" y="229445"/>
            <a:ext cx="2535977" cy="10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4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1531128"/>
            <a:ext cx="84969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b="1" dirty="0" smtClean="0"/>
              <a:t>World Heritage Day 2015 Central Event </a:t>
            </a:r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dirty="0" err="1" smtClean="0"/>
              <a:t>Unteruhldingen</a:t>
            </a:r>
            <a:r>
              <a:rPr lang="de-DE" sz="2400" dirty="0" smtClean="0"/>
              <a:t> </a:t>
            </a:r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dirty="0" err="1" smtClean="0"/>
              <a:t>Prehistoric</a:t>
            </a:r>
            <a:r>
              <a:rPr lang="de-DE" sz="2400" dirty="0" smtClean="0"/>
              <a:t> Pile </a:t>
            </a:r>
            <a:r>
              <a:rPr lang="de-DE" sz="2400" dirty="0" err="1" smtClean="0"/>
              <a:t>dwellings</a:t>
            </a:r>
            <a:r>
              <a:rPr lang="de-DE" sz="2400" dirty="0" smtClean="0"/>
              <a:t> </a:t>
            </a:r>
            <a:r>
              <a:rPr lang="de-DE" sz="2400" dirty="0" err="1" smtClean="0"/>
              <a:t>around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Alps</a:t>
            </a:r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b="1" dirty="0" smtClean="0"/>
              <a:t> </a:t>
            </a:r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3096000" y="0"/>
            <a:ext cx="1512000" cy="2246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574823" y="0"/>
            <a:ext cx="1521177" cy="2279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0"/>
            <a:ext cx="1574823" cy="2279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608000" y="0"/>
            <a:ext cx="1512000" cy="2279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120000" y="0"/>
            <a:ext cx="1512000" cy="2279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632000" y="0"/>
            <a:ext cx="1512000" cy="2246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4" y="250028"/>
            <a:ext cx="2581344" cy="126014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01" y="313394"/>
            <a:ext cx="2155433" cy="88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nhaltsplatzhalt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85" y="1412776"/>
            <a:ext cx="2710549" cy="3629000"/>
          </a:xfr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87" y="4348738"/>
            <a:ext cx="3168826" cy="2366839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1" y="4607758"/>
            <a:ext cx="2475249" cy="184879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56" y="3364004"/>
            <a:ext cx="2483842" cy="33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67544" y="1535553"/>
            <a:ext cx="84969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165225" algn="l"/>
              </a:tabLst>
            </a:pPr>
            <a:endParaRPr lang="de-DE" sz="2400" b="1" dirty="0" smtClean="0"/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b="1" dirty="0" err="1" smtClean="0"/>
              <a:t>Results</a:t>
            </a:r>
            <a:r>
              <a:rPr lang="de-DE" sz="2400" b="1" dirty="0" smtClean="0"/>
              <a:t>:</a:t>
            </a:r>
            <a:endParaRPr lang="de-DE" sz="2400" b="1" dirty="0"/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dirty="0" smtClean="0"/>
              <a:t>10 </a:t>
            </a:r>
            <a:r>
              <a:rPr lang="de-DE" sz="2400" dirty="0" err="1" smtClean="0"/>
              <a:t>years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experience</a:t>
            </a:r>
            <a:endParaRPr lang="de-DE" sz="2400" dirty="0" smtClean="0"/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dirty="0" smtClean="0"/>
              <a:t>June 2016: </a:t>
            </a:r>
            <a:r>
              <a:rPr lang="de-DE" sz="2400" dirty="0" err="1" smtClean="0"/>
              <a:t>first</a:t>
            </a:r>
            <a:r>
              <a:rPr lang="de-DE" sz="2400" dirty="0" smtClean="0"/>
              <a:t> bilateral German-Swiss Heritage Day in Bern</a:t>
            </a:r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dirty="0" smtClean="0"/>
              <a:t>     </a:t>
            </a:r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endParaRPr lang="de-DE" sz="2400" dirty="0" smtClean="0"/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dirty="0" smtClean="0"/>
              <a:t> </a:t>
            </a:r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3096000" y="0"/>
            <a:ext cx="1512000" cy="2246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574823" y="0"/>
            <a:ext cx="1521177" cy="2279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0"/>
            <a:ext cx="1574823" cy="2279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608000" y="0"/>
            <a:ext cx="1512000" cy="2279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120000" y="0"/>
            <a:ext cx="1512000" cy="2279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632000" y="0"/>
            <a:ext cx="1512000" cy="2246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1" b="20784"/>
          <a:stretch/>
        </p:blipFill>
        <p:spPr>
          <a:xfrm>
            <a:off x="6516216" y="224644"/>
            <a:ext cx="2276872" cy="131090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4" y="250028"/>
            <a:ext cx="2581344" cy="126014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77072"/>
            <a:ext cx="4392488" cy="22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87411" y="1583624"/>
            <a:ext cx="84969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b="1" dirty="0" err="1" smtClean="0"/>
              <a:t>Results</a:t>
            </a:r>
            <a:r>
              <a:rPr lang="de-DE" sz="2400" b="1" dirty="0" smtClean="0"/>
              <a:t> / Evaluation:</a:t>
            </a:r>
          </a:p>
          <a:p>
            <a:pPr>
              <a:tabLst>
                <a:tab pos="1165225" algn="l"/>
              </a:tabLst>
            </a:pPr>
            <a:endParaRPr lang="de-DE" sz="2400" dirty="0" smtClean="0"/>
          </a:p>
          <a:p>
            <a:pPr>
              <a:tabLst>
                <a:tab pos="1165225" algn="l"/>
              </a:tabLst>
            </a:pPr>
            <a:r>
              <a:rPr lang="de-DE" sz="2400" dirty="0" err="1" smtClean="0"/>
              <a:t>Opportunity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present</a:t>
            </a:r>
            <a:r>
              <a:rPr lang="de-DE" sz="2400" dirty="0" smtClean="0"/>
              <a:t> </a:t>
            </a:r>
            <a:r>
              <a:rPr lang="de-DE" sz="2400" dirty="0" err="1" smtClean="0"/>
              <a:t>objectives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activities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UNESCO </a:t>
            </a:r>
            <a:r>
              <a:rPr lang="de-DE" sz="2400" dirty="0" err="1" smtClean="0"/>
              <a:t>and</a:t>
            </a:r>
            <a:r>
              <a:rPr lang="de-DE" sz="2400" dirty="0" smtClean="0"/>
              <a:t> World Heritage </a:t>
            </a:r>
            <a:r>
              <a:rPr lang="de-DE" sz="2400" dirty="0" err="1" smtClean="0"/>
              <a:t>to</a:t>
            </a:r>
            <a:r>
              <a:rPr lang="de-DE" sz="2400" dirty="0" smtClean="0"/>
              <a:t> a </a:t>
            </a:r>
            <a:r>
              <a:rPr lang="de-DE" sz="2400" dirty="0" err="1" smtClean="0"/>
              <a:t>wide</a:t>
            </a:r>
            <a:r>
              <a:rPr lang="de-DE" sz="2400" dirty="0" smtClean="0"/>
              <a:t> </a:t>
            </a:r>
            <a:r>
              <a:rPr lang="de-DE" sz="2400" dirty="0" err="1" smtClean="0"/>
              <a:t>public</a:t>
            </a:r>
            <a:r>
              <a:rPr lang="de-DE" sz="2400" dirty="0" smtClean="0"/>
              <a:t> </a:t>
            </a:r>
          </a:p>
          <a:p>
            <a:pPr>
              <a:tabLst>
                <a:tab pos="1165225" algn="l"/>
              </a:tabLst>
            </a:pPr>
            <a:endParaRPr lang="de-DE" sz="2400" dirty="0" smtClean="0"/>
          </a:p>
          <a:p>
            <a:pPr>
              <a:tabLst>
                <a:tab pos="1165225" algn="l"/>
              </a:tabLst>
            </a:pPr>
            <a:r>
              <a:rPr lang="de-DE" sz="2400" dirty="0" smtClean="0"/>
              <a:t>Forum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communicating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among</a:t>
            </a:r>
            <a:r>
              <a:rPr lang="de-DE" sz="2400" dirty="0" smtClean="0"/>
              <a:t> </a:t>
            </a:r>
            <a:r>
              <a:rPr lang="de-DE" sz="2400" dirty="0" err="1" smtClean="0"/>
              <a:t>local</a:t>
            </a:r>
            <a:r>
              <a:rPr lang="de-DE" sz="2400" dirty="0" smtClean="0"/>
              <a:t> </a:t>
            </a:r>
            <a:r>
              <a:rPr lang="de-DE" sz="2400" dirty="0" err="1" smtClean="0"/>
              <a:t>communities</a:t>
            </a:r>
            <a:endParaRPr lang="de-DE" sz="2400" dirty="0" smtClean="0"/>
          </a:p>
          <a:p>
            <a:pPr>
              <a:tabLst>
                <a:tab pos="1165225" algn="l"/>
              </a:tabLst>
            </a:pPr>
            <a:endParaRPr lang="de-DE" sz="2400" dirty="0" smtClean="0"/>
          </a:p>
          <a:p>
            <a:pPr>
              <a:tabLst>
                <a:tab pos="1165225" algn="l"/>
              </a:tabLst>
            </a:pPr>
            <a:r>
              <a:rPr lang="de-DE" sz="2400" dirty="0" err="1" smtClean="0"/>
              <a:t>Increasing</a:t>
            </a:r>
            <a:r>
              <a:rPr lang="de-DE" sz="2400" dirty="0" smtClean="0"/>
              <a:t> </a:t>
            </a:r>
            <a:r>
              <a:rPr lang="de-DE" sz="2400" dirty="0" err="1" smtClean="0"/>
              <a:t>identification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sites</a:t>
            </a:r>
            <a:r>
              <a:rPr lang="de-DE" sz="2400" dirty="0" smtClean="0"/>
              <a:t>:   „ I am World Heritage“</a:t>
            </a:r>
          </a:p>
          <a:p>
            <a:pPr>
              <a:tabLst>
                <a:tab pos="1165225" algn="l"/>
              </a:tabLst>
            </a:pPr>
            <a:endParaRPr lang="de-DE" sz="2400" b="1" dirty="0" smtClean="0"/>
          </a:p>
          <a:p>
            <a:pPr>
              <a:tabLst>
                <a:tab pos="1165225" algn="l"/>
              </a:tabLst>
            </a:pPr>
            <a:r>
              <a:rPr lang="de-DE" sz="2400" dirty="0" err="1" smtClean="0"/>
              <a:t>Opportunity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intercultural</a:t>
            </a:r>
            <a:r>
              <a:rPr lang="de-DE" sz="2400" dirty="0" smtClean="0"/>
              <a:t> </a:t>
            </a:r>
            <a:r>
              <a:rPr lang="de-DE" sz="2400" dirty="0" err="1" smtClean="0"/>
              <a:t>dialogue</a:t>
            </a:r>
            <a:r>
              <a:rPr lang="de-DE" sz="2400" dirty="0" smtClean="0"/>
              <a:t> </a:t>
            </a:r>
          </a:p>
          <a:p>
            <a:pPr>
              <a:tabLst>
                <a:tab pos="1165225" algn="l"/>
              </a:tabLst>
            </a:pPr>
            <a:r>
              <a:rPr lang="de-DE" sz="2400" dirty="0" smtClean="0"/>
              <a:t>  </a:t>
            </a:r>
          </a:p>
          <a:p>
            <a:pPr>
              <a:tabLst>
                <a:tab pos="1165225" algn="l"/>
              </a:tabLst>
            </a:pP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3096000" y="0"/>
            <a:ext cx="1512000" cy="2246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574823" y="0"/>
            <a:ext cx="1521177" cy="2279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0"/>
            <a:ext cx="1574823" cy="2279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608000" y="0"/>
            <a:ext cx="1512000" cy="2279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120000" y="0"/>
            <a:ext cx="1512000" cy="2279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632000" y="0"/>
            <a:ext cx="1512000" cy="2246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4" y="250028"/>
            <a:ext cx="2581344" cy="126014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01" y="313394"/>
            <a:ext cx="2155433" cy="88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9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87411" y="1583624"/>
            <a:ext cx="8496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b="1" dirty="0" err="1" smtClean="0"/>
              <a:t>Impressions</a:t>
            </a:r>
            <a:r>
              <a:rPr lang="de-DE" sz="2400" b="1" dirty="0" smtClean="0"/>
              <a:t>:  </a:t>
            </a:r>
            <a:r>
              <a:rPr lang="de-DE" sz="2400" dirty="0" smtClean="0"/>
              <a:t>Regensburg 2015</a:t>
            </a:r>
          </a:p>
          <a:p>
            <a:pPr>
              <a:tabLst>
                <a:tab pos="1165225" algn="l"/>
              </a:tabLst>
            </a:pPr>
            <a:endParaRPr lang="de-DE" sz="2400" dirty="0" smtClean="0"/>
          </a:p>
          <a:p>
            <a:pPr>
              <a:tabLst>
                <a:tab pos="1165225" algn="l"/>
              </a:tabLst>
            </a:pPr>
            <a:r>
              <a:rPr lang="de-DE" sz="2400" dirty="0" smtClean="0"/>
              <a:t>  </a:t>
            </a:r>
          </a:p>
          <a:p>
            <a:pPr>
              <a:tabLst>
                <a:tab pos="1165225" algn="l"/>
              </a:tabLst>
            </a:pPr>
            <a:r>
              <a:rPr lang="de-DE" sz="2400" dirty="0" smtClean="0"/>
              <a:t> 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3096000" y="0"/>
            <a:ext cx="1512000" cy="2246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574823" y="0"/>
            <a:ext cx="1521177" cy="2279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0"/>
            <a:ext cx="1574823" cy="2279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608000" y="0"/>
            <a:ext cx="1512000" cy="2279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120000" y="0"/>
            <a:ext cx="1512000" cy="2279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632000" y="0"/>
            <a:ext cx="1512000" cy="2246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4" y="250028"/>
            <a:ext cx="2581344" cy="126014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01" y="313394"/>
            <a:ext cx="2155433" cy="88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31130"/>
              </p:ext>
            </p:extLst>
          </p:nvPr>
        </p:nvGraphicFramePr>
        <p:xfrm>
          <a:off x="1464176" y="2327701"/>
          <a:ext cx="6065912" cy="4549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Acrobat Document" r:id="rId5" imgW="6857865" imgH="5143500" progId="AcroExch.Document.DC">
                  <p:embed/>
                </p:oleObj>
              </mc:Choice>
              <mc:Fallback>
                <p:oleObj name="Acrobat Document" r:id="rId5" imgW="6857865" imgH="51435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64176" y="2327701"/>
                        <a:ext cx="6065912" cy="4549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2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5576" y="1531128"/>
            <a:ext cx="849694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1165225" algn="l"/>
              </a:tabLst>
            </a:pPr>
            <a:endParaRPr lang="de-DE" sz="2400" b="1" dirty="0" smtClean="0"/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b="1" dirty="0" err="1" smtClean="0">
                <a:solidFill>
                  <a:srgbClr val="00B050"/>
                </a:solidFill>
              </a:rPr>
              <a:t>Our</a:t>
            </a:r>
            <a:r>
              <a:rPr lang="de-DE" sz="2400" b="1" dirty="0" smtClean="0">
                <a:solidFill>
                  <a:srgbClr val="00B050"/>
                </a:solidFill>
              </a:rPr>
              <a:t> </a:t>
            </a:r>
            <a:r>
              <a:rPr lang="de-DE" sz="2400" b="1" dirty="0" err="1" smtClean="0">
                <a:solidFill>
                  <a:srgbClr val="00B050"/>
                </a:solidFill>
              </a:rPr>
              <a:t>Proposal</a:t>
            </a:r>
            <a:r>
              <a:rPr lang="de-DE" sz="2400" b="1" dirty="0" smtClean="0">
                <a:solidFill>
                  <a:srgbClr val="00B050"/>
                </a:solidFill>
              </a:rPr>
              <a:t>: </a:t>
            </a:r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dirty="0" err="1" smtClean="0"/>
              <a:t>Towards</a:t>
            </a:r>
            <a:r>
              <a:rPr lang="de-DE" sz="2400" smtClean="0"/>
              <a:t> a </a:t>
            </a:r>
            <a:endParaRPr lang="de-DE" sz="2400" dirty="0" smtClean="0"/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dirty="0" smtClean="0"/>
              <a:t>European World Heritage Day</a:t>
            </a:r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endParaRPr lang="de-DE" sz="2400" b="1" dirty="0" smtClean="0"/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b="1" dirty="0" err="1" smtClean="0">
                <a:solidFill>
                  <a:srgbClr val="0DA32A"/>
                </a:solidFill>
              </a:rPr>
              <a:t>Your</a:t>
            </a:r>
            <a:r>
              <a:rPr lang="de-DE" sz="2400" b="1" dirty="0" smtClean="0">
                <a:solidFill>
                  <a:srgbClr val="0DA32A"/>
                </a:solidFill>
              </a:rPr>
              <a:t> Opinion </a:t>
            </a:r>
            <a:r>
              <a:rPr lang="de-DE" sz="2400" dirty="0" smtClean="0">
                <a:solidFill>
                  <a:srgbClr val="0DA32A"/>
                </a:solidFill>
              </a:rPr>
              <a:t>……</a:t>
            </a:r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endParaRPr lang="de-DE" sz="2400" dirty="0" smtClean="0"/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endParaRPr lang="de-DE" sz="2400" b="1" dirty="0" smtClean="0"/>
          </a:p>
          <a:p>
            <a:pPr>
              <a:lnSpc>
                <a:spcPct val="150000"/>
              </a:lnSpc>
              <a:tabLst>
                <a:tab pos="1165225" algn="l"/>
              </a:tabLst>
            </a:pPr>
            <a:r>
              <a:rPr lang="de-DE" sz="2400" dirty="0" smtClean="0"/>
              <a:t>  </a:t>
            </a:r>
            <a:endParaRPr lang="de-DE" sz="2400" dirty="0"/>
          </a:p>
        </p:txBody>
      </p:sp>
      <p:sp>
        <p:nvSpPr>
          <p:cNvPr id="3" name="Rechteck 2"/>
          <p:cNvSpPr/>
          <p:nvPr/>
        </p:nvSpPr>
        <p:spPr>
          <a:xfrm>
            <a:off x="3096000" y="0"/>
            <a:ext cx="1512000" cy="2246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574823" y="0"/>
            <a:ext cx="1521177" cy="2279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0" y="0"/>
            <a:ext cx="1574823" cy="2279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4608000" y="0"/>
            <a:ext cx="1512000" cy="2279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6120000" y="0"/>
            <a:ext cx="1512000" cy="2279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7632000" y="0"/>
            <a:ext cx="1512000" cy="2246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4" y="250028"/>
            <a:ext cx="2581344" cy="1260140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01" y="313394"/>
            <a:ext cx="2155433" cy="88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UNESCO Coll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177" y="1340768"/>
            <a:ext cx="3657447" cy="5145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5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3_Thema-Marketing">
  <a:themeElements>
    <a:clrScheme name="Titel 14">
      <a:dk1>
        <a:srgbClr val="FFFFFF"/>
      </a:dk1>
      <a:lt1>
        <a:srgbClr val="FFFFFF"/>
      </a:lt1>
      <a:dk2>
        <a:srgbClr val="E60A00"/>
      </a:dk2>
      <a:lt2>
        <a:srgbClr val="9B9EAA"/>
      </a:lt2>
      <a:accent1>
        <a:srgbClr val="820000"/>
      </a:accent1>
      <a:accent2>
        <a:srgbClr val="B40000"/>
      </a:accent2>
      <a:accent3>
        <a:srgbClr val="FFFFFF"/>
      </a:accent3>
      <a:accent4>
        <a:srgbClr val="DADADA"/>
      </a:accent4>
      <a:accent5>
        <a:srgbClr val="C1AAAA"/>
      </a:accent5>
      <a:accent6>
        <a:srgbClr val="A30000"/>
      </a:accent6>
      <a:hlink>
        <a:srgbClr val="E60A00"/>
      </a:hlink>
      <a:folHlink>
        <a:srgbClr val="FF5F00"/>
      </a:folHlink>
    </a:clrScheme>
    <a:fontScheme name="Tit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algn="ctr">
          <a:noFill/>
          <a:miter lim="800000"/>
          <a:headEnd/>
          <a:tailEnd/>
        </a:ln>
        <a:effectLst/>
      </a:spPr>
      <a:bodyPr lIns="0" tIns="0" rIns="0" bIns="0" anchor="b"/>
      <a:lstStyle>
        <a:defPPr>
          <a:lnSpc>
            <a:spcPts val="1000"/>
          </a:lnSpc>
          <a:defRPr sz="900" dirty="0" err="1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it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el 13">
        <a:dk1>
          <a:srgbClr val="FFFFFF"/>
        </a:dk1>
        <a:lt1>
          <a:srgbClr val="FFFFFF"/>
        </a:lt1>
        <a:dk2>
          <a:srgbClr val="0087FF"/>
        </a:dk2>
        <a:lt2>
          <a:srgbClr val="9B9EAA"/>
        </a:lt2>
        <a:accent1>
          <a:srgbClr val="00327D"/>
        </a:accent1>
        <a:accent2>
          <a:srgbClr val="005ABE"/>
        </a:accent2>
        <a:accent3>
          <a:srgbClr val="FFFFFF"/>
        </a:accent3>
        <a:accent4>
          <a:srgbClr val="DADADA"/>
        </a:accent4>
        <a:accent5>
          <a:srgbClr val="AAADBF"/>
        </a:accent5>
        <a:accent6>
          <a:srgbClr val="0051AC"/>
        </a:accent6>
        <a:hlink>
          <a:srgbClr val="0087FF"/>
        </a:hlink>
        <a:folHlink>
          <a:srgbClr val="00C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 14">
        <a:dk1>
          <a:srgbClr val="FFFFFF"/>
        </a:dk1>
        <a:lt1>
          <a:srgbClr val="FFFFFF"/>
        </a:lt1>
        <a:dk2>
          <a:srgbClr val="E60A00"/>
        </a:dk2>
        <a:lt2>
          <a:srgbClr val="9B9EAA"/>
        </a:lt2>
        <a:accent1>
          <a:srgbClr val="820000"/>
        </a:accent1>
        <a:accent2>
          <a:srgbClr val="B40000"/>
        </a:accent2>
        <a:accent3>
          <a:srgbClr val="FFFFFF"/>
        </a:accent3>
        <a:accent4>
          <a:srgbClr val="DADADA"/>
        </a:accent4>
        <a:accent5>
          <a:srgbClr val="C1AAAA"/>
        </a:accent5>
        <a:accent6>
          <a:srgbClr val="A30000"/>
        </a:accent6>
        <a:hlink>
          <a:srgbClr val="E60A00"/>
        </a:hlink>
        <a:folHlink>
          <a:srgbClr val="FF5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el 15">
        <a:dk1>
          <a:srgbClr val="FFFFFF"/>
        </a:dk1>
        <a:lt1>
          <a:srgbClr val="FFFFFF"/>
        </a:lt1>
        <a:dk2>
          <a:srgbClr val="00B400"/>
        </a:dk2>
        <a:lt2>
          <a:srgbClr val="9B9EAA"/>
        </a:lt2>
        <a:accent1>
          <a:srgbClr val="004600"/>
        </a:accent1>
        <a:accent2>
          <a:srgbClr val="008200"/>
        </a:accent2>
        <a:accent3>
          <a:srgbClr val="FFFFFF"/>
        </a:accent3>
        <a:accent4>
          <a:srgbClr val="DADADA"/>
        </a:accent4>
        <a:accent5>
          <a:srgbClr val="AAB0AA"/>
        </a:accent5>
        <a:accent6>
          <a:srgbClr val="007500"/>
        </a:accent6>
        <a:hlink>
          <a:srgbClr val="00B400"/>
        </a:hlink>
        <a:folHlink>
          <a:srgbClr val="00D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Bildschirmpräsentation (4:3)</PresentationFormat>
  <Paragraphs>70</Paragraphs>
  <Slides>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Wingdings</vt:lpstr>
      <vt:lpstr>Larissa</vt:lpstr>
      <vt:lpstr>23_Thema-Marketing</vt:lpstr>
      <vt:lpstr>Acrobat Document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</dc:creator>
  <cp:lastModifiedBy>Claudia Schwarz</cp:lastModifiedBy>
  <cp:revision>380</cp:revision>
  <cp:lastPrinted>2013-03-25T16:06:34Z</cp:lastPrinted>
  <dcterms:created xsi:type="dcterms:W3CDTF">2011-03-07T13:04:02Z</dcterms:created>
  <dcterms:modified xsi:type="dcterms:W3CDTF">2016-10-07T07:52:33Z</dcterms:modified>
</cp:coreProperties>
</file>